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5"/>
  </p:notesMasterIdLst>
  <p:sldIdLst>
    <p:sldId id="256" r:id="rId2"/>
    <p:sldId id="257" r:id="rId3"/>
    <p:sldId id="258" r:id="rId4"/>
    <p:sldId id="276" r:id="rId5"/>
    <p:sldId id="284" r:id="rId6"/>
    <p:sldId id="260" r:id="rId7"/>
    <p:sldId id="277" r:id="rId8"/>
    <p:sldId id="263" r:id="rId9"/>
    <p:sldId id="264" r:id="rId10"/>
    <p:sldId id="265" r:id="rId11"/>
    <p:sldId id="266" r:id="rId12"/>
    <p:sldId id="269" r:id="rId13"/>
    <p:sldId id="282" r:id="rId14"/>
    <p:sldId id="278" r:id="rId15"/>
    <p:sldId id="268" r:id="rId16"/>
    <p:sldId id="283" r:id="rId17"/>
    <p:sldId id="279" r:id="rId18"/>
    <p:sldId id="271" r:id="rId19"/>
    <p:sldId id="280" r:id="rId20"/>
    <p:sldId id="273" r:id="rId21"/>
    <p:sldId id="281" r:id="rId22"/>
    <p:sldId id="275" r:id="rId23"/>
    <p:sldId id="285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446B39-F685-46C0-9D74-AC1E80905E7B}" v="1" dt="2019-11-19T14:59:38.776"/>
    <p1510:client id="{95498543-2222-4458-84C8-0223E105297D}" v="795" dt="2019-11-19T20:53:46.071"/>
    <p1510:client id="{9BA5B28C-ED5D-7D45-B609-B06C400CB9E9}" v="1488" dt="2019-11-20T11:22:33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22.png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6.png"/><Relationship Id="rId1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22.png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6.png"/><Relationship Id="rId1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22.png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6.png"/><Relationship Id="rId1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22.png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6.png"/><Relationship Id="rId1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22.png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6.png"/><Relationship Id="rId14" Type="http://schemas.openxmlformats.org/officeDocument/2006/relationships/image" Target="../media/image2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22.png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6.png"/><Relationship Id="rId1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22.png"/><Relationship Id="rId6" Type="http://schemas.openxmlformats.org/officeDocument/2006/relationships/image" Target="../media/image13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2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029352-F6A1-4904-9A14-9A66D92931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FE8058-CA25-4B23-A3B4-157488E981C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Project goals </a:t>
          </a:r>
          <a:endParaRPr lang="en-US"/>
        </a:p>
      </dgm:t>
    </dgm:pt>
    <dgm:pt modelId="{34A8B0E1-5733-4EBC-B495-32227C0898EC}" type="parTrans" cxnId="{EB4C4BA4-1832-405C-A86F-12B8332AAF7F}">
      <dgm:prSet/>
      <dgm:spPr/>
      <dgm:t>
        <a:bodyPr/>
        <a:lstStyle/>
        <a:p>
          <a:endParaRPr lang="en-US"/>
        </a:p>
      </dgm:t>
    </dgm:pt>
    <dgm:pt modelId="{FABD67E9-7027-4384-B1FF-2B0345B0D51B}" type="sibTrans" cxnId="{EB4C4BA4-1832-405C-A86F-12B8332AAF7F}">
      <dgm:prSet/>
      <dgm:spPr/>
      <dgm:t>
        <a:bodyPr/>
        <a:lstStyle/>
        <a:p>
          <a:endParaRPr lang="en-US"/>
        </a:p>
      </dgm:t>
    </dgm:pt>
    <dgm:pt modelId="{E8156CD5-3E8F-4F23-8B8D-493DF1A58F4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Methodology </a:t>
          </a:r>
          <a:endParaRPr lang="en-US"/>
        </a:p>
      </dgm:t>
    </dgm:pt>
    <dgm:pt modelId="{15F17675-6AC3-4209-8E7E-01CD4A77A1FE}" type="parTrans" cxnId="{257CD8A4-6510-4170-BC9A-B9D1268E9A79}">
      <dgm:prSet/>
      <dgm:spPr/>
      <dgm:t>
        <a:bodyPr/>
        <a:lstStyle/>
        <a:p>
          <a:endParaRPr lang="en-US"/>
        </a:p>
      </dgm:t>
    </dgm:pt>
    <dgm:pt modelId="{832C1BD2-8E2D-404C-8383-99814E6EF282}" type="sibTrans" cxnId="{257CD8A4-6510-4170-BC9A-B9D1268E9A79}">
      <dgm:prSet/>
      <dgm:spPr/>
      <dgm:t>
        <a:bodyPr/>
        <a:lstStyle/>
        <a:p>
          <a:endParaRPr lang="en-US"/>
        </a:p>
      </dgm:t>
    </dgm:pt>
    <dgm:pt modelId="{2BE76455-B1C0-45E8-AE28-00EFC3A0044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Algorithm </a:t>
          </a:r>
          <a:endParaRPr lang="en-US"/>
        </a:p>
      </dgm:t>
    </dgm:pt>
    <dgm:pt modelId="{AD550513-A182-4233-967B-95DEB5D65779}" type="parTrans" cxnId="{6E3E9210-7905-47A5-9B87-CB109E760F90}">
      <dgm:prSet/>
      <dgm:spPr/>
      <dgm:t>
        <a:bodyPr/>
        <a:lstStyle/>
        <a:p>
          <a:endParaRPr lang="en-US"/>
        </a:p>
      </dgm:t>
    </dgm:pt>
    <dgm:pt modelId="{EF2EBC33-00ED-4DAD-B83D-770AF5C10A16}" type="sibTrans" cxnId="{6E3E9210-7905-47A5-9B87-CB109E760F90}">
      <dgm:prSet/>
      <dgm:spPr/>
      <dgm:t>
        <a:bodyPr/>
        <a:lstStyle/>
        <a:p>
          <a:endParaRPr lang="en-US"/>
        </a:p>
      </dgm:t>
    </dgm:pt>
    <dgm:pt modelId="{1CFBC64D-4AE0-4B09-BA5E-CA4966A31D5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Results</a:t>
          </a:r>
          <a:endParaRPr lang="en-US"/>
        </a:p>
      </dgm:t>
    </dgm:pt>
    <dgm:pt modelId="{A510D6D6-B417-45EE-B39F-1EACE628A1E8}" type="parTrans" cxnId="{9EB39792-172C-4F98-805E-4C9952E0E32B}">
      <dgm:prSet/>
      <dgm:spPr/>
      <dgm:t>
        <a:bodyPr/>
        <a:lstStyle/>
        <a:p>
          <a:endParaRPr lang="en-US"/>
        </a:p>
      </dgm:t>
    </dgm:pt>
    <dgm:pt modelId="{463B54EE-276A-4B0E-B19D-302C6B9A8640}" type="sibTrans" cxnId="{9EB39792-172C-4F98-805E-4C9952E0E32B}">
      <dgm:prSet/>
      <dgm:spPr/>
      <dgm:t>
        <a:bodyPr/>
        <a:lstStyle/>
        <a:p>
          <a:endParaRPr lang="en-US"/>
        </a:p>
      </dgm:t>
    </dgm:pt>
    <dgm:pt modelId="{1E22A837-A711-49C2-A905-06BF23A6CA5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Difficulties encountered</a:t>
          </a:r>
          <a:endParaRPr lang="en-US" dirty="0"/>
        </a:p>
      </dgm:t>
    </dgm:pt>
    <dgm:pt modelId="{45B7959C-85EC-40E2-8128-9180A467804D}" type="parTrans" cxnId="{86DA6F7C-0749-447E-8558-4F7ECFF97763}">
      <dgm:prSet/>
      <dgm:spPr/>
      <dgm:t>
        <a:bodyPr/>
        <a:lstStyle/>
        <a:p>
          <a:endParaRPr lang="en-US"/>
        </a:p>
      </dgm:t>
    </dgm:pt>
    <dgm:pt modelId="{89E42CAE-8B2E-44BF-A3DC-073DE273354C}" type="sibTrans" cxnId="{86DA6F7C-0749-447E-8558-4F7ECFF97763}">
      <dgm:prSet/>
      <dgm:spPr/>
      <dgm:t>
        <a:bodyPr/>
        <a:lstStyle/>
        <a:p>
          <a:endParaRPr lang="en-US"/>
        </a:p>
      </dgm:t>
    </dgm:pt>
    <dgm:pt modelId="{F69DB9ED-425B-4B13-8076-3183ED0C487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Further development</a:t>
          </a:r>
          <a:endParaRPr lang="en-US"/>
        </a:p>
      </dgm:t>
    </dgm:pt>
    <dgm:pt modelId="{F85D74FC-4F0D-4785-BED5-E7C88CA4F2A7}" type="parTrans" cxnId="{BB69C248-3164-49AB-B0F5-3C87F55BD6B5}">
      <dgm:prSet/>
      <dgm:spPr/>
      <dgm:t>
        <a:bodyPr/>
        <a:lstStyle/>
        <a:p>
          <a:endParaRPr lang="en-US"/>
        </a:p>
      </dgm:t>
    </dgm:pt>
    <dgm:pt modelId="{EBCA5FE9-118F-4F3A-9627-CC55EBE667D0}" type="sibTrans" cxnId="{BB69C248-3164-49AB-B0F5-3C87F55BD6B5}">
      <dgm:prSet/>
      <dgm:spPr/>
      <dgm:t>
        <a:bodyPr/>
        <a:lstStyle/>
        <a:p>
          <a:endParaRPr lang="en-US"/>
        </a:p>
      </dgm:t>
    </dgm:pt>
    <dgm:pt modelId="{24467490-55E7-4050-B727-59D9FB9F3D4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Conclusions</a:t>
          </a:r>
          <a:endParaRPr lang="en-US"/>
        </a:p>
      </dgm:t>
    </dgm:pt>
    <dgm:pt modelId="{E46BB6F7-8924-4AF6-B970-E75DE49830E9}" type="parTrans" cxnId="{FF2192D9-A883-46D5-A3C2-72E0D6ADA98D}">
      <dgm:prSet/>
      <dgm:spPr/>
      <dgm:t>
        <a:bodyPr/>
        <a:lstStyle/>
        <a:p>
          <a:endParaRPr lang="en-US"/>
        </a:p>
      </dgm:t>
    </dgm:pt>
    <dgm:pt modelId="{78E7A508-BB0A-4E0D-A25A-C75AEEC681AD}" type="sibTrans" cxnId="{FF2192D9-A883-46D5-A3C2-72E0D6ADA98D}">
      <dgm:prSet/>
      <dgm:spPr/>
      <dgm:t>
        <a:bodyPr/>
        <a:lstStyle/>
        <a:p>
          <a:endParaRPr lang="en-US"/>
        </a:p>
      </dgm:t>
    </dgm:pt>
    <dgm:pt modelId="{1E068579-8E04-4F1B-B649-B81141043D95}" type="pres">
      <dgm:prSet presAssocID="{E6029352-F6A1-4904-9A14-9A66D9293135}" presName="root" presStyleCnt="0">
        <dgm:presLayoutVars>
          <dgm:dir/>
          <dgm:resizeHandles val="exact"/>
        </dgm:presLayoutVars>
      </dgm:prSet>
      <dgm:spPr/>
    </dgm:pt>
    <dgm:pt modelId="{55FA2AAB-7A59-405F-8147-8947B150F3D9}" type="pres">
      <dgm:prSet presAssocID="{6AFE8058-CA25-4B23-A3B4-157488E981CD}" presName="compNode" presStyleCnt="0"/>
      <dgm:spPr/>
    </dgm:pt>
    <dgm:pt modelId="{EEEB0D17-DCE3-49BA-A6BB-7F3939386F00}" type="pres">
      <dgm:prSet presAssocID="{6AFE8058-CA25-4B23-A3B4-157488E981CD}" presName="bgRect" presStyleLbl="bgShp" presStyleIdx="0" presStyleCnt="7"/>
      <dgm:spPr/>
    </dgm:pt>
    <dgm:pt modelId="{B09ADFDE-2C23-46A3-AD91-2356316D5EEE}" type="pres">
      <dgm:prSet presAssocID="{6AFE8058-CA25-4B23-A3B4-157488E981C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5D70DB8-F05D-4ADE-8E2C-F662A3F3EC92}" type="pres">
      <dgm:prSet presAssocID="{6AFE8058-CA25-4B23-A3B4-157488E981CD}" presName="spaceRect" presStyleCnt="0"/>
      <dgm:spPr/>
    </dgm:pt>
    <dgm:pt modelId="{49BD08B2-58B5-44DE-A268-6256A0F3634C}" type="pres">
      <dgm:prSet presAssocID="{6AFE8058-CA25-4B23-A3B4-157488E981CD}" presName="parTx" presStyleLbl="revTx" presStyleIdx="0" presStyleCnt="7">
        <dgm:presLayoutVars>
          <dgm:chMax val="0"/>
          <dgm:chPref val="0"/>
        </dgm:presLayoutVars>
      </dgm:prSet>
      <dgm:spPr/>
    </dgm:pt>
    <dgm:pt modelId="{8C270292-557A-4EDA-9459-2BC5B3086569}" type="pres">
      <dgm:prSet presAssocID="{FABD67E9-7027-4384-B1FF-2B0345B0D51B}" presName="sibTrans" presStyleCnt="0"/>
      <dgm:spPr/>
    </dgm:pt>
    <dgm:pt modelId="{A273CDD3-07FF-4D82-AC0E-8CFA7292B243}" type="pres">
      <dgm:prSet presAssocID="{E8156CD5-3E8F-4F23-8B8D-493DF1A58F4E}" presName="compNode" presStyleCnt="0"/>
      <dgm:spPr/>
    </dgm:pt>
    <dgm:pt modelId="{E6251F96-665A-482C-8A0F-0F0E64F2808A}" type="pres">
      <dgm:prSet presAssocID="{E8156CD5-3E8F-4F23-8B8D-493DF1A58F4E}" presName="bgRect" presStyleLbl="bgShp" presStyleIdx="1" presStyleCnt="7"/>
      <dgm:spPr/>
    </dgm:pt>
    <dgm:pt modelId="{6C595E2B-F4F3-4A38-B6A0-66B1DB632EB5}" type="pres">
      <dgm:prSet presAssocID="{E8156CD5-3E8F-4F23-8B8D-493DF1A58F4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720D8E5-3A91-4643-A82D-0CC815EA12A3}" type="pres">
      <dgm:prSet presAssocID="{E8156CD5-3E8F-4F23-8B8D-493DF1A58F4E}" presName="spaceRect" presStyleCnt="0"/>
      <dgm:spPr/>
    </dgm:pt>
    <dgm:pt modelId="{CB68AE27-BBBD-44BA-AB77-694D7E84597F}" type="pres">
      <dgm:prSet presAssocID="{E8156CD5-3E8F-4F23-8B8D-493DF1A58F4E}" presName="parTx" presStyleLbl="revTx" presStyleIdx="1" presStyleCnt="7">
        <dgm:presLayoutVars>
          <dgm:chMax val="0"/>
          <dgm:chPref val="0"/>
        </dgm:presLayoutVars>
      </dgm:prSet>
      <dgm:spPr/>
    </dgm:pt>
    <dgm:pt modelId="{7955E0E4-8BBE-452E-9993-B132E3BB9550}" type="pres">
      <dgm:prSet presAssocID="{832C1BD2-8E2D-404C-8383-99814E6EF282}" presName="sibTrans" presStyleCnt="0"/>
      <dgm:spPr/>
    </dgm:pt>
    <dgm:pt modelId="{858F1225-4E33-4DA2-ACBC-308D7B648CAA}" type="pres">
      <dgm:prSet presAssocID="{2BE76455-B1C0-45E8-AE28-00EFC3A00442}" presName="compNode" presStyleCnt="0"/>
      <dgm:spPr/>
    </dgm:pt>
    <dgm:pt modelId="{7789920B-6ABB-4646-A99A-1FCCECA18AA6}" type="pres">
      <dgm:prSet presAssocID="{2BE76455-B1C0-45E8-AE28-00EFC3A00442}" presName="bgRect" presStyleLbl="bgShp" presStyleIdx="2" presStyleCnt="7"/>
      <dgm:spPr/>
    </dgm:pt>
    <dgm:pt modelId="{14D28DBF-867D-4DBA-954B-EF1891A78D03}" type="pres">
      <dgm:prSet presAssocID="{2BE76455-B1C0-45E8-AE28-00EFC3A0044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9B9F647-D295-4271-874A-377F4C6FBBA2}" type="pres">
      <dgm:prSet presAssocID="{2BE76455-B1C0-45E8-AE28-00EFC3A00442}" presName="spaceRect" presStyleCnt="0"/>
      <dgm:spPr/>
    </dgm:pt>
    <dgm:pt modelId="{CE3CA110-07E3-4D07-9204-852FC92D3A3B}" type="pres">
      <dgm:prSet presAssocID="{2BE76455-B1C0-45E8-AE28-00EFC3A00442}" presName="parTx" presStyleLbl="revTx" presStyleIdx="2" presStyleCnt="7">
        <dgm:presLayoutVars>
          <dgm:chMax val="0"/>
          <dgm:chPref val="0"/>
        </dgm:presLayoutVars>
      </dgm:prSet>
      <dgm:spPr/>
    </dgm:pt>
    <dgm:pt modelId="{9F20CC77-9074-4A39-AE3D-6BB32174B85D}" type="pres">
      <dgm:prSet presAssocID="{EF2EBC33-00ED-4DAD-B83D-770AF5C10A16}" presName="sibTrans" presStyleCnt="0"/>
      <dgm:spPr/>
    </dgm:pt>
    <dgm:pt modelId="{010F6BA5-FD83-4CBC-AF65-B852BBB17231}" type="pres">
      <dgm:prSet presAssocID="{1CFBC64D-4AE0-4B09-BA5E-CA4966A31D5C}" presName="compNode" presStyleCnt="0"/>
      <dgm:spPr/>
    </dgm:pt>
    <dgm:pt modelId="{0B58E886-5586-4858-9D6C-B97087574D1E}" type="pres">
      <dgm:prSet presAssocID="{1CFBC64D-4AE0-4B09-BA5E-CA4966A31D5C}" presName="bgRect" presStyleLbl="bgShp" presStyleIdx="3" presStyleCnt="7"/>
      <dgm:spPr/>
    </dgm:pt>
    <dgm:pt modelId="{23BB9052-7202-4E75-8C9B-C5F08A6F6AAA}" type="pres">
      <dgm:prSet presAssocID="{1CFBC64D-4AE0-4B09-BA5E-CA4966A31D5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E18513F-C25C-4D21-9524-571A54F56504}" type="pres">
      <dgm:prSet presAssocID="{1CFBC64D-4AE0-4B09-BA5E-CA4966A31D5C}" presName="spaceRect" presStyleCnt="0"/>
      <dgm:spPr/>
    </dgm:pt>
    <dgm:pt modelId="{9217AE64-F2EF-48DD-A33C-C203723AC2AC}" type="pres">
      <dgm:prSet presAssocID="{1CFBC64D-4AE0-4B09-BA5E-CA4966A31D5C}" presName="parTx" presStyleLbl="revTx" presStyleIdx="3" presStyleCnt="7">
        <dgm:presLayoutVars>
          <dgm:chMax val="0"/>
          <dgm:chPref val="0"/>
        </dgm:presLayoutVars>
      </dgm:prSet>
      <dgm:spPr/>
    </dgm:pt>
    <dgm:pt modelId="{FFE78EB3-6CC4-48D8-84DC-790D543A5874}" type="pres">
      <dgm:prSet presAssocID="{463B54EE-276A-4B0E-B19D-302C6B9A8640}" presName="sibTrans" presStyleCnt="0"/>
      <dgm:spPr/>
    </dgm:pt>
    <dgm:pt modelId="{5A1CCBAA-95DF-4389-B62C-B261AC07EEEB}" type="pres">
      <dgm:prSet presAssocID="{1E22A837-A711-49C2-A905-06BF23A6CA59}" presName="compNode" presStyleCnt="0"/>
      <dgm:spPr/>
    </dgm:pt>
    <dgm:pt modelId="{DAD71660-CE92-444F-A022-BF693111FC57}" type="pres">
      <dgm:prSet presAssocID="{1E22A837-A711-49C2-A905-06BF23A6CA59}" presName="bgRect" presStyleLbl="bgShp" presStyleIdx="4" presStyleCnt="7"/>
      <dgm:spPr/>
    </dgm:pt>
    <dgm:pt modelId="{9DBB72C1-9346-48C2-BC1F-3AAD6EF1C8FA}" type="pres">
      <dgm:prSet presAssocID="{1E22A837-A711-49C2-A905-06BF23A6CA5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CA4CF168-FE53-411A-B843-C78C12AFFB16}" type="pres">
      <dgm:prSet presAssocID="{1E22A837-A711-49C2-A905-06BF23A6CA59}" presName="spaceRect" presStyleCnt="0"/>
      <dgm:spPr/>
    </dgm:pt>
    <dgm:pt modelId="{DB913272-CB2C-4B68-9B4C-07E58CBD6ECC}" type="pres">
      <dgm:prSet presAssocID="{1E22A837-A711-49C2-A905-06BF23A6CA59}" presName="parTx" presStyleLbl="revTx" presStyleIdx="4" presStyleCnt="7">
        <dgm:presLayoutVars>
          <dgm:chMax val="0"/>
          <dgm:chPref val="0"/>
        </dgm:presLayoutVars>
      </dgm:prSet>
      <dgm:spPr/>
    </dgm:pt>
    <dgm:pt modelId="{C69BCEFE-3958-4D5B-82C1-536DB1EF38D3}" type="pres">
      <dgm:prSet presAssocID="{89E42CAE-8B2E-44BF-A3DC-073DE273354C}" presName="sibTrans" presStyleCnt="0"/>
      <dgm:spPr/>
    </dgm:pt>
    <dgm:pt modelId="{025DE125-2063-4AAD-98A3-BB8DB2DA0ABB}" type="pres">
      <dgm:prSet presAssocID="{F69DB9ED-425B-4B13-8076-3183ED0C4879}" presName="compNode" presStyleCnt="0"/>
      <dgm:spPr/>
    </dgm:pt>
    <dgm:pt modelId="{A51774F2-3DF8-492C-B638-F519177D4ECF}" type="pres">
      <dgm:prSet presAssocID="{F69DB9ED-425B-4B13-8076-3183ED0C4879}" presName="bgRect" presStyleLbl="bgShp" presStyleIdx="5" presStyleCnt="7"/>
      <dgm:spPr/>
    </dgm:pt>
    <dgm:pt modelId="{41858B8A-3653-4AAC-A66E-DDCFD9A76C68}" type="pres">
      <dgm:prSet presAssocID="{F69DB9ED-425B-4B13-8076-3183ED0C487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CB2617B-F8FD-4271-8585-47ADF83D3EE6}" type="pres">
      <dgm:prSet presAssocID="{F69DB9ED-425B-4B13-8076-3183ED0C4879}" presName="spaceRect" presStyleCnt="0"/>
      <dgm:spPr/>
    </dgm:pt>
    <dgm:pt modelId="{7825CD26-E470-4DC6-982B-16B068E96DF4}" type="pres">
      <dgm:prSet presAssocID="{F69DB9ED-425B-4B13-8076-3183ED0C4879}" presName="parTx" presStyleLbl="revTx" presStyleIdx="5" presStyleCnt="7">
        <dgm:presLayoutVars>
          <dgm:chMax val="0"/>
          <dgm:chPref val="0"/>
        </dgm:presLayoutVars>
      </dgm:prSet>
      <dgm:spPr/>
    </dgm:pt>
    <dgm:pt modelId="{F9CB6D6B-5930-444E-8003-B530F4568ED7}" type="pres">
      <dgm:prSet presAssocID="{EBCA5FE9-118F-4F3A-9627-CC55EBE667D0}" presName="sibTrans" presStyleCnt="0"/>
      <dgm:spPr/>
    </dgm:pt>
    <dgm:pt modelId="{2B16B75F-254C-4A11-8A00-DD29F00F544A}" type="pres">
      <dgm:prSet presAssocID="{24467490-55E7-4050-B727-59D9FB9F3D42}" presName="compNode" presStyleCnt="0"/>
      <dgm:spPr/>
    </dgm:pt>
    <dgm:pt modelId="{C60C259F-0FCC-4487-8715-BBA235B9F380}" type="pres">
      <dgm:prSet presAssocID="{24467490-55E7-4050-B727-59D9FB9F3D42}" presName="bgRect" presStyleLbl="bgShp" presStyleIdx="6" presStyleCnt="7"/>
      <dgm:spPr/>
    </dgm:pt>
    <dgm:pt modelId="{4F1974A9-918E-4C03-90C2-DD2B8AAC5AA6}" type="pres">
      <dgm:prSet presAssocID="{24467490-55E7-4050-B727-59D9FB9F3D4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249D1A5-4A85-4B3A-8294-D867D1722B0A}" type="pres">
      <dgm:prSet presAssocID="{24467490-55E7-4050-B727-59D9FB9F3D42}" presName="spaceRect" presStyleCnt="0"/>
      <dgm:spPr/>
    </dgm:pt>
    <dgm:pt modelId="{2E4DE3DC-9A6A-471B-B0CC-EA72E9927720}" type="pres">
      <dgm:prSet presAssocID="{24467490-55E7-4050-B727-59D9FB9F3D4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AFCD707-9C89-4CB6-9EBC-AA7A41711A8A}" type="presOf" srcId="{E6029352-F6A1-4904-9A14-9A66D9293135}" destId="{1E068579-8E04-4F1B-B649-B81141043D95}" srcOrd="0" destOrd="0" presId="urn:microsoft.com/office/officeart/2018/2/layout/IconVerticalSolidList"/>
    <dgm:cxn modelId="{6E3E9210-7905-47A5-9B87-CB109E760F90}" srcId="{E6029352-F6A1-4904-9A14-9A66D9293135}" destId="{2BE76455-B1C0-45E8-AE28-00EFC3A00442}" srcOrd="2" destOrd="0" parTransId="{AD550513-A182-4233-967B-95DEB5D65779}" sibTransId="{EF2EBC33-00ED-4DAD-B83D-770AF5C10A16}"/>
    <dgm:cxn modelId="{1E45EF27-C812-471B-A90B-8C5A1D039C1E}" type="presOf" srcId="{24467490-55E7-4050-B727-59D9FB9F3D42}" destId="{2E4DE3DC-9A6A-471B-B0CC-EA72E9927720}" srcOrd="0" destOrd="0" presId="urn:microsoft.com/office/officeart/2018/2/layout/IconVerticalSolidList"/>
    <dgm:cxn modelId="{56A58D2A-831A-445C-9C17-51858D68919C}" type="presOf" srcId="{E8156CD5-3E8F-4F23-8B8D-493DF1A58F4E}" destId="{CB68AE27-BBBD-44BA-AB77-694D7E84597F}" srcOrd="0" destOrd="0" presId="urn:microsoft.com/office/officeart/2018/2/layout/IconVerticalSolidList"/>
    <dgm:cxn modelId="{C0699345-DC3D-49F4-BEE3-CBC0257202FD}" type="presOf" srcId="{1CFBC64D-4AE0-4B09-BA5E-CA4966A31D5C}" destId="{9217AE64-F2EF-48DD-A33C-C203723AC2AC}" srcOrd="0" destOrd="0" presId="urn:microsoft.com/office/officeart/2018/2/layout/IconVerticalSolidList"/>
    <dgm:cxn modelId="{BB69C248-3164-49AB-B0F5-3C87F55BD6B5}" srcId="{E6029352-F6A1-4904-9A14-9A66D9293135}" destId="{F69DB9ED-425B-4B13-8076-3183ED0C4879}" srcOrd="5" destOrd="0" parTransId="{F85D74FC-4F0D-4785-BED5-E7C88CA4F2A7}" sibTransId="{EBCA5FE9-118F-4F3A-9627-CC55EBE667D0}"/>
    <dgm:cxn modelId="{0D785D75-EE5C-40D9-8375-F185232DC6FC}" type="presOf" srcId="{F69DB9ED-425B-4B13-8076-3183ED0C4879}" destId="{7825CD26-E470-4DC6-982B-16B068E96DF4}" srcOrd="0" destOrd="0" presId="urn:microsoft.com/office/officeart/2018/2/layout/IconVerticalSolidList"/>
    <dgm:cxn modelId="{86DA6F7C-0749-447E-8558-4F7ECFF97763}" srcId="{E6029352-F6A1-4904-9A14-9A66D9293135}" destId="{1E22A837-A711-49C2-A905-06BF23A6CA59}" srcOrd="4" destOrd="0" parTransId="{45B7959C-85EC-40E2-8128-9180A467804D}" sibTransId="{89E42CAE-8B2E-44BF-A3DC-073DE273354C}"/>
    <dgm:cxn modelId="{9EB39792-172C-4F98-805E-4C9952E0E32B}" srcId="{E6029352-F6A1-4904-9A14-9A66D9293135}" destId="{1CFBC64D-4AE0-4B09-BA5E-CA4966A31D5C}" srcOrd="3" destOrd="0" parTransId="{A510D6D6-B417-45EE-B39F-1EACE628A1E8}" sibTransId="{463B54EE-276A-4B0E-B19D-302C6B9A8640}"/>
    <dgm:cxn modelId="{EB4C4BA4-1832-405C-A86F-12B8332AAF7F}" srcId="{E6029352-F6A1-4904-9A14-9A66D9293135}" destId="{6AFE8058-CA25-4B23-A3B4-157488E981CD}" srcOrd="0" destOrd="0" parTransId="{34A8B0E1-5733-4EBC-B495-32227C0898EC}" sibTransId="{FABD67E9-7027-4384-B1FF-2B0345B0D51B}"/>
    <dgm:cxn modelId="{257CD8A4-6510-4170-BC9A-B9D1268E9A79}" srcId="{E6029352-F6A1-4904-9A14-9A66D9293135}" destId="{E8156CD5-3E8F-4F23-8B8D-493DF1A58F4E}" srcOrd="1" destOrd="0" parTransId="{15F17675-6AC3-4209-8E7E-01CD4A77A1FE}" sibTransId="{832C1BD2-8E2D-404C-8383-99814E6EF282}"/>
    <dgm:cxn modelId="{BF1C28B4-1104-4C76-8CD6-AB37EAFA2653}" type="presOf" srcId="{2BE76455-B1C0-45E8-AE28-00EFC3A00442}" destId="{CE3CA110-07E3-4D07-9204-852FC92D3A3B}" srcOrd="0" destOrd="0" presId="urn:microsoft.com/office/officeart/2018/2/layout/IconVerticalSolidList"/>
    <dgm:cxn modelId="{D0517ABB-FA3A-4F94-A8FD-EB5DCC023972}" type="presOf" srcId="{1E22A837-A711-49C2-A905-06BF23A6CA59}" destId="{DB913272-CB2C-4B68-9B4C-07E58CBD6ECC}" srcOrd="0" destOrd="0" presId="urn:microsoft.com/office/officeart/2018/2/layout/IconVerticalSolidList"/>
    <dgm:cxn modelId="{FF2192D9-A883-46D5-A3C2-72E0D6ADA98D}" srcId="{E6029352-F6A1-4904-9A14-9A66D9293135}" destId="{24467490-55E7-4050-B727-59D9FB9F3D42}" srcOrd="6" destOrd="0" parTransId="{E46BB6F7-8924-4AF6-B970-E75DE49830E9}" sibTransId="{78E7A508-BB0A-4E0D-A25A-C75AEEC681AD}"/>
    <dgm:cxn modelId="{E7CAA8E0-46E0-463F-ABF9-DC3837BA7EE5}" type="presOf" srcId="{6AFE8058-CA25-4B23-A3B4-157488E981CD}" destId="{49BD08B2-58B5-44DE-A268-6256A0F3634C}" srcOrd="0" destOrd="0" presId="urn:microsoft.com/office/officeart/2018/2/layout/IconVerticalSolidList"/>
    <dgm:cxn modelId="{9D7984A0-928A-4644-9D89-5EFF36AB8AAF}" type="presParOf" srcId="{1E068579-8E04-4F1B-B649-B81141043D95}" destId="{55FA2AAB-7A59-405F-8147-8947B150F3D9}" srcOrd="0" destOrd="0" presId="urn:microsoft.com/office/officeart/2018/2/layout/IconVerticalSolidList"/>
    <dgm:cxn modelId="{1A8A01E6-AE45-4B94-8233-6BF780542070}" type="presParOf" srcId="{55FA2AAB-7A59-405F-8147-8947B150F3D9}" destId="{EEEB0D17-DCE3-49BA-A6BB-7F3939386F00}" srcOrd="0" destOrd="0" presId="urn:microsoft.com/office/officeart/2018/2/layout/IconVerticalSolidList"/>
    <dgm:cxn modelId="{55D63FD1-0D7C-4F39-889F-80E7CFE9E0CE}" type="presParOf" srcId="{55FA2AAB-7A59-405F-8147-8947B150F3D9}" destId="{B09ADFDE-2C23-46A3-AD91-2356316D5EEE}" srcOrd="1" destOrd="0" presId="urn:microsoft.com/office/officeart/2018/2/layout/IconVerticalSolidList"/>
    <dgm:cxn modelId="{71D7DAF1-AC2A-431D-BFF0-0A94F3DE437A}" type="presParOf" srcId="{55FA2AAB-7A59-405F-8147-8947B150F3D9}" destId="{E5D70DB8-F05D-4ADE-8E2C-F662A3F3EC92}" srcOrd="2" destOrd="0" presId="urn:microsoft.com/office/officeart/2018/2/layout/IconVerticalSolidList"/>
    <dgm:cxn modelId="{40BBE746-DB9D-4E94-BDAF-3CF51CE9FAFD}" type="presParOf" srcId="{55FA2AAB-7A59-405F-8147-8947B150F3D9}" destId="{49BD08B2-58B5-44DE-A268-6256A0F3634C}" srcOrd="3" destOrd="0" presId="urn:microsoft.com/office/officeart/2018/2/layout/IconVerticalSolidList"/>
    <dgm:cxn modelId="{435DD9B7-FE29-4742-A289-19943E6BECA8}" type="presParOf" srcId="{1E068579-8E04-4F1B-B649-B81141043D95}" destId="{8C270292-557A-4EDA-9459-2BC5B3086569}" srcOrd="1" destOrd="0" presId="urn:microsoft.com/office/officeart/2018/2/layout/IconVerticalSolidList"/>
    <dgm:cxn modelId="{F5A5E810-66B0-4C80-B2CD-EF1BCCF90A05}" type="presParOf" srcId="{1E068579-8E04-4F1B-B649-B81141043D95}" destId="{A273CDD3-07FF-4D82-AC0E-8CFA7292B243}" srcOrd="2" destOrd="0" presId="urn:microsoft.com/office/officeart/2018/2/layout/IconVerticalSolidList"/>
    <dgm:cxn modelId="{312515B9-0C6D-4416-AD3D-20290590C575}" type="presParOf" srcId="{A273CDD3-07FF-4D82-AC0E-8CFA7292B243}" destId="{E6251F96-665A-482C-8A0F-0F0E64F2808A}" srcOrd="0" destOrd="0" presId="urn:microsoft.com/office/officeart/2018/2/layout/IconVerticalSolidList"/>
    <dgm:cxn modelId="{F01C02A6-6C82-4AD0-910E-1489172E0A87}" type="presParOf" srcId="{A273CDD3-07FF-4D82-AC0E-8CFA7292B243}" destId="{6C595E2B-F4F3-4A38-B6A0-66B1DB632EB5}" srcOrd="1" destOrd="0" presId="urn:microsoft.com/office/officeart/2018/2/layout/IconVerticalSolidList"/>
    <dgm:cxn modelId="{858CE8D5-955F-4BBF-A49C-0FF098BD4B5A}" type="presParOf" srcId="{A273CDD3-07FF-4D82-AC0E-8CFA7292B243}" destId="{B720D8E5-3A91-4643-A82D-0CC815EA12A3}" srcOrd="2" destOrd="0" presId="urn:microsoft.com/office/officeart/2018/2/layout/IconVerticalSolidList"/>
    <dgm:cxn modelId="{57F9DA1C-CE61-4CC2-B988-BD097897AB16}" type="presParOf" srcId="{A273CDD3-07FF-4D82-AC0E-8CFA7292B243}" destId="{CB68AE27-BBBD-44BA-AB77-694D7E84597F}" srcOrd="3" destOrd="0" presId="urn:microsoft.com/office/officeart/2018/2/layout/IconVerticalSolidList"/>
    <dgm:cxn modelId="{7614B4A2-9116-4E0F-9928-74AA8E882E77}" type="presParOf" srcId="{1E068579-8E04-4F1B-B649-B81141043D95}" destId="{7955E0E4-8BBE-452E-9993-B132E3BB9550}" srcOrd="3" destOrd="0" presId="urn:microsoft.com/office/officeart/2018/2/layout/IconVerticalSolidList"/>
    <dgm:cxn modelId="{524EBB6F-1CF2-4134-94FA-8CA5EE3550CC}" type="presParOf" srcId="{1E068579-8E04-4F1B-B649-B81141043D95}" destId="{858F1225-4E33-4DA2-ACBC-308D7B648CAA}" srcOrd="4" destOrd="0" presId="urn:microsoft.com/office/officeart/2018/2/layout/IconVerticalSolidList"/>
    <dgm:cxn modelId="{1B579CDF-FFFD-4638-9403-9843702B0B45}" type="presParOf" srcId="{858F1225-4E33-4DA2-ACBC-308D7B648CAA}" destId="{7789920B-6ABB-4646-A99A-1FCCECA18AA6}" srcOrd="0" destOrd="0" presId="urn:microsoft.com/office/officeart/2018/2/layout/IconVerticalSolidList"/>
    <dgm:cxn modelId="{C5A41C83-1102-4E94-8BCB-338D672384F7}" type="presParOf" srcId="{858F1225-4E33-4DA2-ACBC-308D7B648CAA}" destId="{14D28DBF-867D-4DBA-954B-EF1891A78D03}" srcOrd="1" destOrd="0" presId="urn:microsoft.com/office/officeart/2018/2/layout/IconVerticalSolidList"/>
    <dgm:cxn modelId="{5BCEF26A-F4E9-4AD9-80B0-4668011045A2}" type="presParOf" srcId="{858F1225-4E33-4DA2-ACBC-308D7B648CAA}" destId="{59B9F647-D295-4271-874A-377F4C6FBBA2}" srcOrd="2" destOrd="0" presId="urn:microsoft.com/office/officeart/2018/2/layout/IconVerticalSolidList"/>
    <dgm:cxn modelId="{95824996-C99F-41E9-A9B5-B59D12C1C019}" type="presParOf" srcId="{858F1225-4E33-4DA2-ACBC-308D7B648CAA}" destId="{CE3CA110-07E3-4D07-9204-852FC92D3A3B}" srcOrd="3" destOrd="0" presId="urn:microsoft.com/office/officeart/2018/2/layout/IconVerticalSolidList"/>
    <dgm:cxn modelId="{BCDD7CCB-791B-42EA-A66D-F37F297AA9EC}" type="presParOf" srcId="{1E068579-8E04-4F1B-B649-B81141043D95}" destId="{9F20CC77-9074-4A39-AE3D-6BB32174B85D}" srcOrd="5" destOrd="0" presId="urn:microsoft.com/office/officeart/2018/2/layout/IconVerticalSolidList"/>
    <dgm:cxn modelId="{B8A9E2C6-FD50-4DB8-9CE5-25E6081FAADF}" type="presParOf" srcId="{1E068579-8E04-4F1B-B649-B81141043D95}" destId="{010F6BA5-FD83-4CBC-AF65-B852BBB17231}" srcOrd="6" destOrd="0" presId="urn:microsoft.com/office/officeart/2018/2/layout/IconVerticalSolidList"/>
    <dgm:cxn modelId="{39330CFB-CE06-4902-B1B7-159F41EE9469}" type="presParOf" srcId="{010F6BA5-FD83-4CBC-AF65-B852BBB17231}" destId="{0B58E886-5586-4858-9D6C-B97087574D1E}" srcOrd="0" destOrd="0" presId="urn:microsoft.com/office/officeart/2018/2/layout/IconVerticalSolidList"/>
    <dgm:cxn modelId="{438A08A9-7A83-460B-951B-2C8EADA19399}" type="presParOf" srcId="{010F6BA5-FD83-4CBC-AF65-B852BBB17231}" destId="{23BB9052-7202-4E75-8C9B-C5F08A6F6AAA}" srcOrd="1" destOrd="0" presId="urn:microsoft.com/office/officeart/2018/2/layout/IconVerticalSolidList"/>
    <dgm:cxn modelId="{E27C9495-BE6C-444A-944D-E38576DA8CDF}" type="presParOf" srcId="{010F6BA5-FD83-4CBC-AF65-B852BBB17231}" destId="{BE18513F-C25C-4D21-9524-571A54F56504}" srcOrd="2" destOrd="0" presId="urn:microsoft.com/office/officeart/2018/2/layout/IconVerticalSolidList"/>
    <dgm:cxn modelId="{BF42E83C-DDE5-435F-8EC5-D6AF56833D55}" type="presParOf" srcId="{010F6BA5-FD83-4CBC-AF65-B852BBB17231}" destId="{9217AE64-F2EF-48DD-A33C-C203723AC2AC}" srcOrd="3" destOrd="0" presId="urn:microsoft.com/office/officeart/2018/2/layout/IconVerticalSolidList"/>
    <dgm:cxn modelId="{E56309A3-6499-47EB-8BD3-2BB4A3D2406A}" type="presParOf" srcId="{1E068579-8E04-4F1B-B649-B81141043D95}" destId="{FFE78EB3-6CC4-48D8-84DC-790D543A5874}" srcOrd="7" destOrd="0" presId="urn:microsoft.com/office/officeart/2018/2/layout/IconVerticalSolidList"/>
    <dgm:cxn modelId="{6565872A-A336-4014-BFAC-AE72255F7EFA}" type="presParOf" srcId="{1E068579-8E04-4F1B-B649-B81141043D95}" destId="{5A1CCBAA-95DF-4389-B62C-B261AC07EEEB}" srcOrd="8" destOrd="0" presId="urn:microsoft.com/office/officeart/2018/2/layout/IconVerticalSolidList"/>
    <dgm:cxn modelId="{D11F7B4D-5609-4C71-90AB-E2987EB695FF}" type="presParOf" srcId="{5A1CCBAA-95DF-4389-B62C-B261AC07EEEB}" destId="{DAD71660-CE92-444F-A022-BF693111FC57}" srcOrd="0" destOrd="0" presId="urn:microsoft.com/office/officeart/2018/2/layout/IconVerticalSolidList"/>
    <dgm:cxn modelId="{7B6B1BC4-32CB-4B7C-BE24-C486F582F330}" type="presParOf" srcId="{5A1CCBAA-95DF-4389-B62C-B261AC07EEEB}" destId="{9DBB72C1-9346-48C2-BC1F-3AAD6EF1C8FA}" srcOrd="1" destOrd="0" presId="urn:microsoft.com/office/officeart/2018/2/layout/IconVerticalSolidList"/>
    <dgm:cxn modelId="{9E6BBCF9-B279-4CC9-B85B-370F5E541F0E}" type="presParOf" srcId="{5A1CCBAA-95DF-4389-B62C-B261AC07EEEB}" destId="{CA4CF168-FE53-411A-B843-C78C12AFFB16}" srcOrd="2" destOrd="0" presId="urn:microsoft.com/office/officeart/2018/2/layout/IconVerticalSolidList"/>
    <dgm:cxn modelId="{6610D2E0-6057-487F-ADB4-17174ADFA98C}" type="presParOf" srcId="{5A1CCBAA-95DF-4389-B62C-B261AC07EEEB}" destId="{DB913272-CB2C-4B68-9B4C-07E58CBD6ECC}" srcOrd="3" destOrd="0" presId="urn:microsoft.com/office/officeart/2018/2/layout/IconVerticalSolidList"/>
    <dgm:cxn modelId="{93C1F295-6B77-4230-95F3-04D251A67DAE}" type="presParOf" srcId="{1E068579-8E04-4F1B-B649-B81141043D95}" destId="{C69BCEFE-3958-4D5B-82C1-536DB1EF38D3}" srcOrd="9" destOrd="0" presId="urn:microsoft.com/office/officeart/2018/2/layout/IconVerticalSolidList"/>
    <dgm:cxn modelId="{56711A23-5A7D-4283-A004-EF173729030D}" type="presParOf" srcId="{1E068579-8E04-4F1B-B649-B81141043D95}" destId="{025DE125-2063-4AAD-98A3-BB8DB2DA0ABB}" srcOrd="10" destOrd="0" presId="urn:microsoft.com/office/officeart/2018/2/layout/IconVerticalSolidList"/>
    <dgm:cxn modelId="{31E09806-D01A-4A43-AFB1-A6723E01FE66}" type="presParOf" srcId="{025DE125-2063-4AAD-98A3-BB8DB2DA0ABB}" destId="{A51774F2-3DF8-492C-B638-F519177D4ECF}" srcOrd="0" destOrd="0" presId="urn:microsoft.com/office/officeart/2018/2/layout/IconVerticalSolidList"/>
    <dgm:cxn modelId="{C14739A8-AB12-43F1-BBE2-DEE6E7DC77F9}" type="presParOf" srcId="{025DE125-2063-4AAD-98A3-BB8DB2DA0ABB}" destId="{41858B8A-3653-4AAC-A66E-DDCFD9A76C68}" srcOrd="1" destOrd="0" presId="urn:microsoft.com/office/officeart/2018/2/layout/IconVerticalSolidList"/>
    <dgm:cxn modelId="{724B03E8-7FF7-4E84-9525-C3722C3AE036}" type="presParOf" srcId="{025DE125-2063-4AAD-98A3-BB8DB2DA0ABB}" destId="{DCB2617B-F8FD-4271-8585-47ADF83D3EE6}" srcOrd="2" destOrd="0" presId="urn:microsoft.com/office/officeart/2018/2/layout/IconVerticalSolidList"/>
    <dgm:cxn modelId="{419AB366-B991-4458-ACB4-94BD54EF8C64}" type="presParOf" srcId="{025DE125-2063-4AAD-98A3-BB8DB2DA0ABB}" destId="{7825CD26-E470-4DC6-982B-16B068E96DF4}" srcOrd="3" destOrd="0" presId="urn:microsoft.com/office/officeart/2018/2/layout/IconVerticalSolidList"/>
    <dgm:cxn modelId="{5E4C73A7-D991-4B61-A39B-C0A217B37085}" type="presParOf" srcId="{1E068579-8E04-4F1B-B649-B81141043D95}" destId="{F9CB6D6B-5930-444E-8003-B530F4568ED7}" srcOrd="11" destOrd="0" presId="urn:microsoft.com/office/officeart/2018/2/layout/IconVerticalSolidList"/>
    <dgm:cxn modelId="{ABDEA73F-14F9-4867-86F9-2C3112D04A8A}" type="presParOf" srcId="{1E068579-8E04-4F1B-B649-B81141043D95}" destId="{2B16B75F-254C-4A11-8A00-DD29F00F544A}" srcOrd="12" destOrd="0" presId="urn:microsoft.com/office/officeart/2018/2/layout/IconVerticalSolidList"/>
    <dgm:cxn modelId="{A4D6356F-6435-4604-AE64-855188E13850}" type="presParOf" srcId="{2B16B75F-254C-4A11-8A00-DD29F00F544A}" destId="{C60C259F-0FCC-4487-8715-BBA235B9F380}" srcOrd="0" destOrd="0" presId="urn:microsoft.com/office/officeart/2018/2/layout/IconVerticalSolidList"/>
    <dgm:cxn modelId="{CED3EAC1-3A38-4489-BB21-A804477A3248}" type="presParOf" srcId="{2B16B75F-254C-4A11-8A00-DD29F00F544A}" destId="{4F1974A9-918E-4C03-90C2-DD2B8AAC5AA6}" srcOrd="1" destOrd="0" presId="urn:microsoft.com/office/officeart/2018/2/layout/IconVerticalSolidList"/>
    <dgm:cxn modelId="{C56E90F9-F126-453D-B187-2D6B2D7A6C01}" type="presParOf" srcId="{2B16B75F-254C-4A11-8A00-DD29F00F544A}" destId="{0249D1A5-4A85-4B3A-8294-D867D1722B0A}" srcOrd="2" destOrd="0" presId="urn:microsoft.com/office/officeart/2018/2/layout/IconVerticalSolidList"/>
    <dgm:cxn modelId="{78748B71-AAC6-44E7-A8EE-8DAFB566A258}" type="presParOf" srcId="{2B16B75F-254C-4A11-8A00-DD29F00F544A}" destId="{2E4DE3DC-9A6A-471B-B0CC-EA72E99277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029352-F6A1-4904-9A14-9A66D92931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FE8058-CA25-4B23-A3B4-157488E981C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34A8B0E1-5733-4EBC-B495-32227C0898EC}" type="parTrans" cxnId="{EB4C4BA4-1832-405C-A86F-12B8332AAF7F}">
      <dgm:prSet/>
      <dgm:spPr/>
      <dgm:t>
        <a:bodyPr/>
        <a:lstStyle/>
        <a:p>
          <a:endParaRPr lang="en-US"/>
        </a:p>
      </dgm:t>
    </dgm:pt>
    <dgm:pt modelId="{FABD67E9-7027-4384-B1FF-2B0345B0D51B}" type="sibTrans" cxnId="{EB4C4BA4-1832-405C-A86F-12B8332AAF7F}">
      <dgm:prSet/>
      <dgm:spPr/>
      <dgm:t>
        <a:bodyPr/>
        <a:lstStyle/>
        <a:p>
          <a:endParaRPr lang="en-US"/>
        </a:p>
      </dgm:t>
    </dgm:pt>
    <dgm:pt modelId="{E8156CD5-3E8F-4F23-8B8D-493DF1A58F4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Methodology </a:t>
          </a:r>
          <a:endParaRPr lang="en-US"/>
        </a:p>
      </dgm:t>
    </dgm:pt>
    <dgm:pt modelId="{15F17675-6AC3-4209-8E7E-01CD4A77A1FE}" type="parTrans" cxnId="{257CD8A4-6510-4170-BC9A-B9D1268E9A79}">
      <dgm:prSet/>
      <dgm:spPr/>
      <dgm:t>
        <a:bodyPr/>
        <a:lstStyle/>
        <a:p>
          <a:endParaRPr lang="en-US"/>
        </a:p>
      </dgm:t>
    </dgm:pt>
    <dgm:pt modelId="{832C1BD2-8E2D-404C-8383-99814E6EF282}" type="sibTrans" cxnId="{257CD8A4-6510-4170-BC9A-B9D1268E9A79}">
      <dgm:prSet/>
      <dgm:spPr/>
      <dgm:t>
        <a:bodyPr/>
        <a:lstStyle/>
        <a:p>
          <a:endParaRPr lang="en-US"/>
        </a:p>
      </dgm:t>
    </dgm:pt>
    <dgm:pt modelId="{2BE76455-B1C0-45E8-AE28-00EFC3A0044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Algorithm </a:t>
          </a:r>
          <a:endParaRPr lang="en-US"/>
        </a:p>
      </dgm:t>
    </dgm:pt>
    <dgm:pt modelId="{AD550513-A182-4233-967B-95DEB5D65779}" type="parTrans" cxnId="{6E3E9210-7905-47A5-9B87-CB109E760F90}">
      <dgm:prSet/>
      <dgm:spPr/>
      <dgm:t>
        <a:bodyPr/>
        <a:lstStyle/>
        <a:p>
          <a:endParaRPr lang="en-US"/>
        </a:p>
      </dgm:t>
    </dgm:pt>
    <dgm:pt modelId="{EF2EBC33-00ED-4DAD-B83D-770AF5C10A16}" type="sibTrans" cxnId="{6E3E9210-7905-47A5-9B87-CB109E760F90}">
      <dgm:prSet/>
      <dgm:spPr/>
      <dgm:t>
        <a:bodyPr/>
        <a:lstStyle/>
        <a:p>
          <a:endParaRPr lang="en-US"/>
        </a:p>
      </dgm:t>
    </dgm:pt>
    <dgm:pt modelId="{1CFBC64D-4AE0-4B09-BA5E-CA4966A31D5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Results</a:t>
          </a:r>
          <a:endParaRPr lang="en-US"/>
        </a:p>
      </dgm:t>
    </dgm:pt>
    <dgm:pt modelId="{A510D6D6-B417-45EE-B39F-1EACE628A1E8}" type="parTrans" cxnId="{9EB39792-172C-4F98-805E-4C9952E0E32B}">
      <dgm:prSet/>
      <dgm:spPr/>
      <dgm:t>
        <a:bodyPr/>
        <a:lstStyle/>
        <a:p>
          <a:endParaRPr lang="en-US"/>
        </a:p>
      </dgm:t>
    </dgm:pt>
    <dgm:pt modelId="{463B54EE-276A-4B0E-B19D-302C6B9A8640}" type="sibTrans" cxnId="{9EB39792-172C-4F98-805E-4C9952E0E32B}">
      <dgm:prSet/>
      <dgm:spPr/>
      <dgm:t>
        <a:bodyPr/>
        <a:lstStyle/>
        <a:p>
          <a:endParaRPr lang="en-US"/>
        </a:p>
      </dgm:t>
    </dgm:pt>
    <dgm:pt modelId="{1E22A837-A711-49C2-A905-06BF23A6CA5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err="1"/>
            <a:t>Difficulties</a:t>
          </a:r>
          <a:r>
            <a:rPr lang="es-ES"/>
            <a:t> </a:t>
          </a:r>
          <a:r>
            <a:rPr lang="es-ES" err="1"/>
            <a:t>encountered</a:t>
          </a:r>
          <a:endParaRPr lang="en-US"/>
        </a:p>
      </dgm:t>
    </dgm:pt>
    <dgm:pt modelId="{45B7959C-85EC-40E2-8128-9180A467804D}" type="parTrans" cxnId="{86DA6F7C-0749-447E-8558-4F7ECFF97763}">
      <dgm:prSet/>
      <dgm:spPr/>
      <dgm:t>
        <a:bodyPr/>
        <a:lstStyle/>
        <a:p>
          <a:endParaRPr lang="en-US"/>
        </a:p>
      </dgm:t>
    </dgm:pt>
    <dgm:pt modelId="{89E42CAE-8B2E-44BF-A3DC-073DE273354C}" type="sibTrans" cxnId="{86DA6F7C-0749-447E-8558-4F7ECFF97763}">
      <dgm:prSet/>
      <dgm:spPr/>
      <dgm:t>
        <a:bodyPr/>
        <a:lstStyle/>
        <a:p>
          <a:endParaRPr lang="en-US"/>
        </a:p>
      </dgm:t>
    </dgm:pt>
    <dgm:pt modelId="{F69DB9ED-425B-4B13-8076-3183ED0C487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Further development</a:t>
          </a:r>
          <a:endParaRPr lang="en-US"/>
        </a:p>
      </dgm:t>
    </dgm:pt>
    <dgm:pt modelId="{F85D74FC-4F0D-4785-BED5-E7C88CA4F2A7}" type="parTrans" cxnId="{BB69C248-3164-49AB-B0F5-3C87F55BD6B5}">
      <dgm:prSet/>
      <dgm:spPr/>
      <dgm:t>
        <a:bodyPr/>
        <a:lstStyle/>
        <a:p>
          <a:endParaRPr lang="en-US"/>
        </a:p>
      </dgm:t>
    </dgm:pt>
    <dgm:pt modelId="{EBCA5FE9-118F-4F3A-9627-CC55EBE667D0}" type="sibTrans" cxnId="{BB69C248-3164-49AB-B0F5-3C87F55BD6B5}">
      <dgm:prSet/>
      <dgm:spPr/>
      <dgm:t>
        <a:bodyPr/>
        <a:lstStyle/>
        <a:p>
          <a:endParaRPr lang="en-US"/>
        </a:p>
      </dgm:t>
    </dgm:pt>
    <dgm:pt modelId="{24467490-55E7-4050-B727-59D9FB9F3D4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Conclusions</a:t>
          </a:r>
          <a:endParaRPr lang="en-US"/>
        </a:p>
      </dgm:t>
    </dgm:pt>
    <dgm:pt modelId="{E46BB6F7-8924-4AF6-B970-E75DE49830E9}" type="parTrans" cxnId="{FF2192D9-A883-46D5-A3C2-72E0D6ADA98D}">
      <dgm:prSet/>
      <dgm:spPr/>
      <dgm:t>
        <a:bodyPr/>
        <a:lstStyle/>
        <a:p>
          <a:endParaRPr lang="en-US"/>
        </a:p>
      </dgm:t>
    </dgm:pt>
    <dgm:pt modelId="{78E7A508-BB0A-4E0D-A25A-C75AEEC681AD}" type="sibTrans" cxnId="{FF2192D9-A883-46D5-A3C2-72E0D6ADA98D}">
      <dgm:prSet/>
      <dgm:spPr/>
      <dgm:t>
        <a:bodyPr/>
        <a:lstStyle/>
        <a:p>
          <a:endParaRPr lang="en-US"/>
        </a:p>
      </dgm:t>
    </dgm:pt>
    <dgm:pt modelId="{1E068579-8E04-4F1B-B649-B81141043D95}" type="pres">
      <dgm:prSet presAssocID="{E6029352-F6A1-4904-9A14-9A66D9293135}" presName="root" presStyleCnt="0">
        <dgm:presLayoutVars>
          <dgm:dir/>
          <dgm:resizeHandles val="exact"/>
        </dgm:presLayoutVars>
      </dgm:prSet>
      <dgm:spPr/>
    </dgm:pt>
    <dgm:pt modelId="{55FA2AAB-7A59-405F-8147-8947B150F3D9}" type="pres">
      <dgm:prSet presAssocID="{6AFE8058-CA25-4B23-A3B4-157488E981CD}" presName="compNode" presStyleCnt="0"/>
      <dgm:spPr/>
    </dgm:pt>
    <dgm:pt modelId="{EEEB0D17-DCE3-49BA-A6BB-7F3939386F00}" type="pres">
      <dgm:prSet presAssocID="{6AFE8058-CA25-4B23-A3B4-157488E981CD}" presName="bgRect" presStyleLbl="bgShp" presStyleIdx="0" presStyleCnt="7"/>
      <dgm:spPr/>
    </dgm:pt>
    <dgm:pt modelId="{B09ADFDE-2C23-46A3-AD91-2356316D5EEE}" type="pres">
      <dgm:prSet presAssocID="{6AFE8058-CA25-4B23-A3B4-157488E981C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5D70DB8-F05D-4ADE-8E2C-F662A3F3EC92}" type="pres">
      <dgm:prSet presAssocID="{6AFE8058-CA25-4B23-A3B4-157488E981CD}" presName="spaceRect" presStyleCnt="0"/>
      <dgm:spPr/>
    </dgm:pt>
    <dgm:pt modelId="{49BD08B2-58B5-44DE-A268-6256A0F3634C}" type="pres">
      <dgm:prSet presAssocID="{6AFE8058-CA25-4B23-A3B4-157488E981CD}" presName="parTx" presStyleLbl="revTx" presStyleIdx="0" presStyleCnt="7">
        <dgm:presLayoutVars>
          <dgm:chMax val="0"/>
          <dgm:chPref val="0"/>
        </dgm:presLayoutVars>
      </dgm:prSet>
      <dgm:spPr/>
    </dgm:pt>
    <dgm:pt modelId="{8C270292-557A-4EDA-9459-2BC5B3086569}" type="pres">
      <dgm:prSet presAssocID="{FABD67E9-7027-4384-B1FF-2B0345B0D51B}" presName="sibTrans" presStyleCnt="0"/>
      <dgm:spPr/>
    </dgm:pt>
    <dgm:pt modelId="{A273CDD3-07FF-4D82-AC0E-8CFA7292B243}" type="pres">
      <dgm:prSet presAssocID="{E8156CD5-3E8F-4F23-8B8D-493DF1A58F4E}" presName="compNode" presStyleCnt="0"/>
      <dgm:spPr/>
    </dgm:pt>
    <dgm:pt modelId="{E6251F96-665A-482C-8A0F-0F0E64F2808A}" type="pres">
      <dgm:prSet presAssocID="{E8156CD5-3E8F-4F23-8B8D-493DF1A58F4E}" presName="bgRect" presStyleLbl="bgShp" presStyleIdx="1" presStyleCnt="7"/>
      <dgm:spPr/>
    </dgm:pt>
    <dgm:pt modelId="{6C595E2B-F4F3-4A38-B6A0-66B1DB632EB5}" type="pres">
      <dgm:prSet presAssocID="{E8156CD5-3E8F-4F23-8B8D-493DF1A58F4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720D8E5-3A91-4643-A82D-0CC815EA12A3}" type="pres">
      <dgm:prSet presAssocID="{E8156CD5-3E8F-4F23-8B8D-493DF1A58F4E}" presName="spaceRect" presStyleCnt="0"/>
      <dgm:spPr/>
    </dgm:pt>
    <dgm:pt modelId="{CB68AE27-BBBD-44BA-AB77-694D7E84597F}" type="pres">
      <dgm:prSet presAssocID="{E8156CD5-3E8F-4F23-8B8D-493DF1A58F4E}" presName="parTx" presStyleLbl="revTx" presStyleIdx="1" presStyleCnt="7">
        <dgm:presLayoutVars>
          <dgm:chMax val="0"/>
          <dgm:chPref val="0"/>
        </dgm:presLayoutVars>
      </dgm:prSet>
      <dgm:spPr/>
    </dgm:pt>
    <dgm:pt modelId="{7955E0E4-8BBE-452E-9993-B132E3BB9550}" type="pres">
      <dgm:prSet presAssocID="{832C1BD2-8E2D-404C-8383-99814E6EF282}" presName="sibTrans" presStyleCnt="0"/>
      <dgm:spPr/>
    </dgm:pt>
    <dgm:pt modelId="{858F1225-4E33-4DA2-ACBC-308D7B648CAA}" type="pres">
      <dgm:prSet presAssocID="{2BE76455-B1C0-45E8-AE28-00EFC3A00442}" presName="compNode" presStyleCnt="0"/>
      <dgm:spPr/>
    </dgm:pt>
    <dgm:pt modelId="{7789920B-6ABB-4646-A99A-1FCCECA18AA6}" type="pres">
      <dgm:prSet presAssocID="{2BE76455-B1C0-45E8-AE28-00EFC3A00442}" presName="bgRect" presStyleLbl="bgShp" presStyleIdx="2" presStyleCnt="7"/>
      <dgm:spPr/>
    </dgm:pt>
    <dgm:pt modelId="{14D28DBF-867D-4DBA-954B-EF1891A78D03}" type="pres">
      <dgm:prSet presAssocID="{2BE76455-B1C0-45E8-AE28-00EFC3A0044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9B9F647-D295-4271-874A-377F4C6FBBA2}" type="pres">
      <dgm:prSet presAssocID="{2BE76455-B1C0-45E8-AE28-00EFC3A00442}" presName="spaceRect" presStyleCnt="0"/>
      <dgm:spPr/>
    </dgm:pt>
    <dgm:pt modelId="{CE3CA110-07E3-4D07-9204-852FC92D3A3B}" type="pres">
      <dgm:prSet presAssocID="{2BE76455-B1C0-45E8-AE28-00EFC3A00442}" presName="parTx" presStyleLbl="revTx" presStyleIdx="2" presStyleCnt="7">
        <dgm:presLayoutVars>
          <dgm:chMax val="0"/>
          <dgm:chPref val="0"/>
        </dgm:presLayoutVars>
      </dgm:prSet>
      <dgm:spPr/>
    </dgm:pt>
    <dgm:pt modelId="{9F20CC77-9074-4A39-AE3D-6BB32174B85D}" type="pres">
      <dgm:prSet presAssocID="{EF2EBC33-00ED-4DAD-B83D-770AF5C10A16}" presName="sibTrans" presStyleCnt="0"/>
      <dgm:spPr/>
    </dgm:pt>
    <dgm:pt modelId="{010F6BA5-FD83-4CBC-AF65-B852BBB17231}" type="pres">
      <dgm:prSet presAssocID="{1CFBC64D-4AE0-4B09-BA5E-CA4966A31D5C}" presName="compNode" presStyleCnt="0"/>
      <dgm:spPr/>
    </dgm:pt>
    <dgm:pt modelId="{0B58E886-5586-4858-9D6C-B97087574D1E}" type="pres">
      <dgm:prSet presAssocID="{1CFBC64D-4AE0-4B09-BA5E-CA4966A31D5C}" presName="bgRect" presStyleLbl="bgShp" presStyleIdx="3" presStyleCnt="7"/>
      <dgm:spPr/>
    </dgm:pt>
    <dgm:pt modelId="{23BB9052-7202-4E75-8C9B-C5F08A6F6AAA}" type="pres">
      <dgm:prSet presAssocID="{1CFBC64D-4AE0-4B09-BA5E-CA4966A31D5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E18513F-C25C-4D21-9524-571A54F56504}" type="pres">
      <dgm:prSet presAssocID="{1CFBC64D-4AE0-4B09-BA5E-CA4966A31D5C}" presName="spaceRect" presStyleCnt="0"/>
      <dgm:spPr/>
    </dgm:pt>
    <dgm:pt modelId="{9217AE64-F2EF-48DD-A33C-C203723AC2AC}" type="pres">
      <dgm:prSet presAssocID="{1CFBC64D-4AE0-4B09-BA5E-CA4966A31D5C}" presName="parTx" presStyleLbl="revTx" presStyleIdx="3" presStyleCnt="7">
        <dgm:presLayoutVars>
          <dgm:chMax val="0"/>
          <dgm:chPref val="0"/>
        </dgm:presLayoutVars>
      </dgm:prSet>
      <dgm:spPr/>
    </dgm:pt>
    <dgm:pt modelId="{FFE78EB3-6CC4-48D8-84DC-790D543A5874}" type="pres">
      <dgm:prSet presAssocID="{463B54EE-276A-4B0E-B19D-302C6B9A8640}" presName="sibTrans" presStyleCnt="0"/>
      <dgm:spPr/>
    </dgm:pt>
    <dgm:pt modelId="{5A1CCBAA-95DF-4389-B62C-B261AC07EEEB}" type="pres">
      <dgm:prSet presAssocID="{1E22A837-A711-49C2-A905-06BF23A6CA59}" presName="compNode" presStyleCnt="0"/>
      <dgm:spPr/>
    </dgm:pt>
    <dgm:pt modelId="{DAD71660-CE92-444F-A022-BF693111FC57}" type="pres">
      <dgm:prSet presAssocID="{1E22A837-A711-49C2-A905-06BF23A6CA59}" presName="bgRect" presStyleLbl="bgShp" presStyleIdx="4" presStyleCnt="7"/>
      <dgm:spPr/>
    </dgm:pt>
    <dgm:pt modelId="{9DBB72C1-9346-48C2-BC1F-3AAD6EF1C8FA}" type="pres">
      <dgm:prSet presAssocID="{1E22A837-A711-49C2-A905-06BF23A6CA5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CA4CF168-FE53-411A-B843-C78C12AFFB16}" type="pres">
      <dgm:prSet presAssocID="{1E22A837-A711-49C2-A905-06BF23A6CA59}" presName="spaceRect" presStyleCnt="0"/>
      <dgm:spPr/>
    </dgm:pt>
    <dgm:pt modelId="{DB913272-CB2C-4B68-9B4C-07E58CBD6ECC}" type="pres">
      <dgm:prSet presAssocID="{1E22A837-A711-49C2-A905-06BF23A6CA59}" presName="parTx" presStyleLbl="revTx" presStyleIdx="4" presStyleCnt="7">
        <dgm:presLayoutVars>
          <dgm:chMax val="0"/>
          <dgm:chPref val="0"/>
        </dgm:presLayoutVars>
      </dgm:prSet>
      <dgm:spPr/>
    </dgm:pt>
    <dgm:pt modelId="{C69BCEFE-3958-4D5B-82C1-536DB1EF38D3}" type="pres">
      <dgm:prSet presAssocID="{89E42CAE-8B2E-44BF-A3DC-073DE273354C}" presName="sibTrans" presStyleCnt="0"/>
      <dgm:spPr/>
    </dgm:pt>
    <dgm:pt modelId="{025DE125-2063-4AAD-98A3-BB8DB2DA0ABB}" type="pres">
      <dgm:prSet presAssocID="{F69DB9ED-425B-4B13-8076-3183ED0C4879}" presName="compNode" presStyleCnt="0"/>
      <dgm:spPr/>
    </dgm:pt>
    <dgm:pt modelId="{A51774F2-3DF8-492C-B638-F519177D4ECF}" type="pres">
      <dgm:prSet presAssocID="{F69DB9ED-425B-4B13-8076-3183ED0C4879}" presName="bgRect" presStyleLbl="bgShp" presStyleIdx="5" presStyleCnt="7"/>
      <dgm:spPr/>
    </dgm:pt>
    <dgm:pt modelId="{41858B8A-3653-4AAC-A66E-DDCFD9A76C68}" type="pres">
      <dgm:prSet presAssocID="{F69DB9ED-425B-4B13-8076-3183ED0C487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CB2617B-F8FD-4271-8585-47ADF83D3EE6}" type="pres">
      <dgm:prSet presAssocID="{F69DB9ED-425B-4B13-8076-3183ED0C4879}" presName="spaceRect" presStyleCnt="0"/>
      <dgm:spPr/>
    </dgm:pt>
    <dgm:pt modelId="{7825CD26-E470-4DC6-982B-16B068E96DF4}" type="pres">
      <dgm:prSet presAssocID="{F69DB9ED-425B-4B13-8076-3183ED0C4879}" presName="parTx" presStyleLbl="revTx" presStyleIdx="5" presStyleCnt="7">
        <dgm:presLayoutVars>
          <dgm:chMax val="0"/>
          <dgm:chPref val="0"/>
        </dgm:presLayoutVars>
      </dgm:prSet>
      <dgm:spPr/>
    </dgm:pt>
    <dgm:pt modelId="{F9CB6D6B-5930-444E-8003-B530F4568ED7}" type="pres">
      <dgm:prSet presAssocID="{EBCA5FE9-118F-4F3A-9627-CC55EBE667D0}" presName="sibTrans" presStyleCnt="0"/>
      <dgm:spPr/>
    </dgm:pt>
    <dgm:pt modelId="{2B16B75F-254C-4A11-8A00-DD29F00F544A}" type="pres">
      <dgm:prSet presAssocID="{24467490-55E7-4050-B727-59D9FB9F3D42}" presName="compNode" presStyleCnt="0"/>
      <dgm:spPr/>
    </dgm:pt>
    <dgm:pt modelId="{C60C259F-0FCC-4487-8715-BBA235B9F380}" type="pres">
      <dgm:prSet presAssocID="{24467490-55E7-4050-B727-59D9FB9F3D42}" presName="bgRect" presStyleLbl="bgShp" presStyleIdx="6" presStyleCnt="7"/>
      <dgm:spPr/>
    </dgm:pt>
    <dgm:pt modelId="{4F1974A9-918E-4C03-90C2-DD2B8AAC5AA6}" type="pres">
      <dgm:prSet presAssocID="{24467490-55E7-4050-B727-59D9FB9F3D4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249D1A5-4A85-4B3A-8294-D867D1722B0A}" type="pres">
      <dgm:prSet presAssocID="{24467490-55E7-4050-B727-59D9FB9F3D42}" presName="spaceRect" presStyleCnt="0"/>
      <dgm:spPr/>
    </dgm:pt>
    <dgm:pt modelId="{2E4DE3DC-9A6A-471B-B0CC-EA72E9927720}" type="pres">
      <dgm:prSet presAssocID="{24467490-55E7-4050-B727-59D9FB9F3D4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AFCD707-9C89-4CB6-9EBC-AA7A41711A8A}" type="presOf" srcId="{E6029352-F6A1-4904-9A14-9A66D9293135}" destId="{1E068579-8E04-4F1B-B649-B81141043D95}" srcOrd="0" destOrd="0" presId="urn:microsoft.com/office/officeart/2018/2/layout/IconVerticalSolidList"/>
    <dgm:cxn modelId="{6E3E9210-7905-47A5-9B87-CB109E760F90}" srcId="{E6029352-F6A1-4904-9A14-9A66D9293135}" destId="{2BE76455-B1C0-45E8-AE28-00EFC3A00442}" srcOrd="2" destOrd="0" parTransId="{AD550513-A182-4233-967B-95DEB5D65779}" sibTransId="{EF2EBC33-00ED-4DAD-B83D-770AF5C10A16}"/>
    <dgm:cxn modelId="{1E45EF27-C812-471B-A90B-8C5A1D039C1E}" type="presOf" srcId="{24467490-55E7-4050-B727-59D9FB9F3D42}" destId="{2E4DE3DC-9A6A-471B-B0CC-EA72E9927720}" srcOrd="0" destOrd="0" presId="urn:microsoft.com/office/officeart/2018/2/layout/IconVerticalSolidList"/>
    <dgm:cxn modelId="{56A58D2A-831A-445C-9C17-51858D68919C}" type="presOf" srcId="{E8156CD5-3E8F-4F23-8B8D-493DF1A58F4E}" destId="{CB68AE27-BBBD-44BA-AB77-694D7E84597F}" srcOrd="0" destOrd="0" presId="urn:microsoft.com/office/officeart/2018/2/layout/IconVerticalSolidList"/>
    <dgm:cxn modelId="{C0699345-DC3D-49F4-BEE3-CBC0257202FD}" type="presOf" srcId="{1CFBC64D-4AE0-4B09-BA5E-CA4966A31D5C}" destId="{9217AE64-F2EF-48DD-A33C-C203723AC2AC}" srcOrd="0" destOrd="0" presId="urn:microsoft.com/office/officeart/2018/2/layout/IconVerticalSolidList"/>
    <dgm:cxn modelId="{BB69C248-3164-49AB-B0F5-3C87F55BD6B5}" srcId="{E6029352-F6A1-4904-9A14-9A66D9293135}" destId="{F69DB9ED-425B-4B13-8076-3183ED0C4879}" srcOrd="5" destOrd="0" parTransId="{F85D74FC-4F0D-4785-BED5-E7C88CA4F2A7}" sibTransId="{EBCA5FE9-118F-4F3A-9627-CC55EBE667D0}"/>
    <dgm:cxn modelId="{0D785D75-EE5C-40D9-8375-F185232DC6FC}" type="presOf" srcId="{F69DB9ED-425B-4B13-8076-3183ED0C4879}" destId="{7825CD26-E470-4DC6-982B-16B068E96DF4}" srcOrd="0" destOrd="0" presId="urn:microsoft.com/office/officeart/2018/2/layout/IconVerticalSolidList"/>
    <dgm:cxn modelId="{86DA6F7C-0749-447E-8558-4F7ECFF97763}" srcId="{E6029352-F6A1-4904-9A14-9A66D9293135}" destId="{1E22A837-A711-49C2-A905-06BF23A6CA59}" srcOrd="4" destOrd="0" parTransId="{45B7959C-85EC-40E2-8128-9180A467804D}" sibTransId="{89E42CAE-8B2E-44BF-A3DC-073DE273354C}"/>
    <dgm:cxn modelId="{9EB39792-172C-4F98-805E-4C9952E0E32B}" srcId="{E6029352-F6A1-4904-9A14-9A66D9293135}" destId="{1CFBC64D-4AE0-4B09-BA5E-CA4966A31D5C}" srcOrd="3" destOrd="0" parTransId="{A510D6D6-B417-45EE-B39F-1EACE628A1E8}" sibTransId="{463B54EE-276A-4B0E-B19D-302C6B9A8640}"/>
    <dgm:cxn modelId="{EB4C4BA4-1832-405C-A86F-12B8332AAF7F}" srcId="{E6029352-F6A1-4904-9A14-9A66D9293135}" destId="{6AFE8058-CA25-4B23-A3B4-157488E981CD}" srcOrd="0" destOrd="0" parTransId="{34A8B0E1-5733-4EBC-B495-32227C0898EC}" sibTransId="{FABD67E9-7027-4384-B1FF-2B0345B0D51B}"/>
    <dgm:cxn modelId="{257CD8A4-6510-4170-BC9A-B9D1268E9A79}" srcId="{E6029352-F6A1-4904-9A14-9A66D9293135}" destId="{E8156CD5-3E8F-4F23-8B8D-493DF1A58F4E}" srcOrd="1" destOrd="0" parTransId="{15F17675-6AC3-4209-8E7E-01CD4A77A1FE}" sibTransId="{832C1BD2-8E2D-404C-8383-99814E6EF282}"/>
    <dgm:cxn modelId="{BF1C28B4-1104-4C76-8CD6-AB37EAFA2653}" type="presOf" srcId="{2BE76455-B1C0-45E8-AE28-00EFC3A00442}" destId="{CE3CA110-07E3-4D07-9204-852FC92D3A3B}" srcOrd="0" destOrd="0" presId="urn:microsoft.com/office/officeart/2018/2/layout/IconVerticalSolidList"/>
    <dgm:cxn modelId="{D0517ABB-FA3A-4F94-A8FD-EB5DCC023972}" type="presOf" srcId="{1E22A837-A711-49C2-A905-06BF23A6CA59}" destId="{DB913272-CB2C-4B68-9B4C-07E58CBD6ECC}" srcOrd="0" destOrd="0" presId="urn:microsoft.com/office/officeart/2018/2/layout/IconVerticalSolidList"/>
    <dgm:cxn modelId="{FF2192D9-A883-46D5-A3C2-72E0D6ADA98D}" srcId="{E6029352-F6A1-4904-9A14-9A66D9293135}" destId="{24467490-55E7-4050-B727-59D9FB9F3D42}" srcOrd="6" destOrd="0" parTransId="{E46BB6F7-8924-4AF6-B970-E75DE49830E9}" sibTransId="{78E7A508-BB0A-4E0D-A25A-C75AEEC681AD}"/>
    <dgm:cxn modelId="{E7CAA8E0-46E0-463F-ABF9-DC3837BA7EE5}" type="presOf" srcId="{6AFE8058-CA25-4B23-A3B4-157488E981CD}" destId="{49BD08B2-58B5-44DE-A268-6256A0F3634C}" srcOrd="0" destOrd="0" presId="urn:microsoft.com/office/officeart/2018/2/layout/IconVerticalSolidList"/>
    <dgm:cxn modelId="{9D7984A0-928A-4644-9D89-5EFF36AB8AAF}" type="presParOf" srcId="{1E068579-8E04-4F1B-B649-B81141043D95}" destId="{55FA2AAB-7A59-405F-8147-8947B150F3D9}" srcOrd="0" destOrd="0" presId="urn:microsoft.com/office/officeart/2018/2/layout/IconVerticalSolidList"/>
    <dgm:cxn modelId="{1A8A01E6-AE45-4B94-8233-6BF780542070}" type="presParOf" srcId="{55FA2AAB-7A59-405F-8147-8947B150F3D9}" destId="{EEEB0D17-DCE3-49BA-A6BB-7F3939386F00}" srcOrd="0" destOrd="0" presId="urn:microsoft.com/office/officeart/2018/2/layout/IconVerticalSolidList"/>
    <dgm:cxn modelId="{55D63FD1-0D7C-4F39-889F-80E7CFE9E0CE}" type="presParOf" srcId="{55FA2AAB-7A59-405F-8147-8947B150F3D9}" destId="{B09ADFDE-2C23-46A3-AD91-2356316D5EEE}" srcOrd="1" destOrd="0" presId="urn:microsoft.com/office/officeart/2018/2/layout/IconVerticalSolidList"/>
    <dgm:cxn modelId="{71D7DAF1-AC2A-431D-BFF0-0A94F3DE437A}" type="presParOf" srcId="{55FA2AAB-7A59-405F-8147-8947B150F3D9}" destId="{E5D70DB8-F05D-4ADE-8E2C-F662A3F3EC92}" srcOrd="2" destOrd="0" presId="urn:microsoft.com/office/officeart/2018/2/layout/IconVerticalSolidList"/>
    <dgm:cxn modelId="{40BBE746-DB9D-4E94-BDAF-3CF51CE9FAFD}" type="presParOf" srcId="{55FA2AAB-7A59-405F-8147-8947B150F3D9}" destId="{49BD08B2-58B5-44DE-A268-6256A0F3634C}" srcOrd="3" destOrd="0" presId="urn:microsoft.com/office/officeart/2018/2/layout/IconVerticalSolidList"/>
    <dgm:cxn modelId="{435DD9B7-FE29-4742-A289-19943E6BECA8}" type="presParOf" srcId="{1E068579-8E04-4F1B-B649-B81141043D95}" destId="{8C270292-557A-4EDA-9459-2BC5B3086569}" srcOrd="1" destOrd="0" presId="urn:microsoft.com/office/officeart/2018/2/layout/IconVerticalSolidList"/>
    <dgm:cxn modelId="{F5A5E810-66B0-4C80-B2CD-EF1BCCF90A05}" type="presParOf" srcId="{1E068579-8E04-4F1B-B649-B81141043D95}" destId="{A273CDD3-07FF-4D82-AC0E-8CFA7292B243}" srcOrd="2" destOrd="0" presId="urn:microsoft.com/office/officeart/2018/2/layout/IconVerticalSolidList"/>
    <dgm:cxn modelId="{312515B9-0C6D-4416-AD3D-20290590C575}" type="presParOf" srcId="{A273CDD3-07FF-4D82-AC0E-8CFA7292B243}" destId="{E6251F96-665A-482C-8A0F-0F0E64F2808A}" srcOrd="0" destOrd="0" presId="urn:microsoft.com/office/officeart/2018/2/layout/IconVerticalSolidList"/>
    <dgm:cxn modelId="{F01C02A6-6C82-4AD0-910E-1489172E0A87}" type="presParOf" srcId="{A273CDD3-07FF-4D82-AC0E-8CFA7292B243}" destId="{6C595E2B-F4F3-4A38-B6A0-66B1DB632EB5}" srcOrd="1" destOrd="0" presId="urn:microsoft.com/office/officeart/2018/2/layout/IconVerticalSolidList"/>
    <dgm:cxn modelId="{858CE8D5-955F-4BBF-A49C-0FF098BD4B5A}" type="presParOf" srcId="{A273CDD3-07FF-4D82-AC0E-8CFA7292B243}" destId="{B720D8E5-3A91-4643-A82D-0CC815EA12A3}" srcOrd="2" destOrd="0" presId="urn:microsoft.com/office/officeart/2018/2/layout/IconVerticalSolidList"/>
    <dgm:cxn modelId="{57F9DA1C-CE61-4CC2-B988-BD097897AB16}" type="presParOf" srcId="{A273CDD3-07FF-4D82-AC0E-8CFA7292B243}" destId="{CB68AE27-BBBD-44BA-AB77-694D7E84597F}" srcOrd="3" destOrd="0" presId="urn:microsoft.com/office/officeart/2018/2/layout/IconVerticalSolidList"/>
    <dgm:cxn modelId="{7614B4A2-9116-4E0F-9928-74AA8E882E77}" type="presParOf" srcId="{1E068579-8E04-4F1B-B649-B81141043D95}" destId="{7955E0E4-8BBE-452E-9993-B132E3BB9550}" srcOrd="3" destOrd="0" presId="urn:microsoft.com/office/officeart/2018/2/layout/IconVerticalSolidList"/>
    <dgm:cxn modelId="{524EBB6F-1CF2-4134-94FA-8CA5EE3550CC}" type="presParOf" srcId="{1E068579-8E04-4F1B-B649-B81141043D95}" destId="{858F1225-4E33-4DA2-ACBC-308D7B648CAA}" srcOrd="4" destOrd="0" presId="urn:microsoft.com/office/officeart/2018/2/layout/IconVerticalSolidList"/>
    <dgm:cxn modelId="{1B579CDF-FFFD-4638-9403-9843702B0B45}" type="presParOf" srcId="{858F1225-4E33-4DA2-ACBC-308D7B648CAA}" destId="{7789920B-6ABB-4646-A99A-1FCCECA18AA6}" srcOrd="0" destOrd="0" presId="urn:microsoft.com/office/officeart/2018/2/layout/IconVerticalSolidList"/>
    <dgm:cxn modelId="{C5A41C83-1102-4E94-8BCB-338D672384F7}" type="presParOf" srcId="{858F1225-4E33-4DA2-ACBC-308D7B648CAA}" destId="{14D28DBF-867D-4DBA-954B-EF1891A78D03}" srcOrd="1" destOrd="0" presId="urn:microsoft.com/office/officeart/2018/2/layout/IconVerticalSolidList"/>
    <dgm:cxn modelId="{5BCEF26A-F4E9-4AD9-80B0-4668011045A2}" type="presParOf" srcId="{858F1225-4E33-4DA2-ACBC-308D7B648CAA}" destId="{59B9F647-D295-4271-874A-377F4C6FBBA2}" srcOrd="2" destOrd="0" presId="urn:microsoft.com/office/officeart/2018/2/layout/IconVerticalSolidList"/>
    <dgm:cxn modelId="{95824996-C99F-41E9-A9B5-B59D12C1C019}" type="presParOf" srcId="{858F1225-4E33-4DA2-ACBC-308D7B648CAA}" destId="{CE3CA110-07E3-4D07-9204-852FC92D3A3B}" srcOrd="3" destOrd="0" presId="urn:microsoft.com/office/officeart/2018/2/layout/IconVerticalSolidList"/>
    <dgm:cxn modelId="{BCDD7CCB-791B-42EA-A66D-F37F297AA9EC}" type="presParOf" srcId="{1E068579-8E04-4F1B-B649-B81141043D95}" destId="{9F20CC77-9074-4A39-AE3D-6BB32174B85D}" srcOrd="5" destOrd="0" presId="urn:microsoft.com/office/officeart/2018/2/layout/IconVerticalSolidList"/>
    <dgm:cxn modelId="{B8A9E2C6-FD50-4DB8-9CE5-25E6081FAADF}" type="presParOf" srcId="{1E068579-8E04-4F1B-B649-B81141043D95}" destId="{010F6BA5-FD83-4CBC-AF65-B852BBB17231}" srcOrd="6" destOrd="0" presId="urn:microsoft.com/office/officeart/2018/2/layout/IconVerticalSolidList"/>
    <dgm:cxn modelId="{39330CFB-CE06-4902-B1B7-159F41EE9469}" type="presParOf" srcId="{010F6BA5-FD83-4CBC-AF65-B852BBB17231}" destId="{0B58E886-5586-4858-9D6C-B97087574D1E}" srcOrd="0" destOrd="0" presId="urn:microsoft.com/office/officeart/2018/2/layout/IconVerticalSolidList"/>
    <dgm:cxn modelId="{438A08A9-7A83-460B-951B-2C8EADA19399}" type="presParOf" srcId="{010F6BA5-FD83-4CBC-AF65-B852BBB17231}" destId="{23BB9052-7202-4E75-8C9B-C5F08A6F6AAA}" srcOrd="1" destOrd="0" presId="urn:microsoft.com/office/officeart/2018/2/layout/IconVerticalSolidList"/>
    <dgm:cxn modelId="{E27C9495-BE6C-444A-944D-E38576DA8CDF}" type="presParOf" srcId="{010F6BA5-FD83-4CBC-AF65-B852BBB17231}" destId="{BE18513F-C25C-4D21-9524-571A54F56504}" srcOrd="2" destOrd="0" presId="urn:microsoft.com/office/officeart/2018/2/layout/IconVerticalSolidList"/>
    <dgm:cxn modelId="{BF42E83C-DDE5-435F-8EC5-D6AF56833D55}" type="presParOf" srcId="{010F6BA5-FD83-4CBC-AF65-B852BBB17231}" destId="{9217AE64-F2EF-48DD-A33C-C203723AC2AC}" srcOrd="3" destOrd="0" presId="urn:microsoft.com/office/officeart/2018/2/layout/IconVerticalSolidList"/>
    <dgm:cxn modelId="{E56309A3-6499-47EB-8BD3-2BB4A3D2406A}" type="presParOf" srcId="{1E068579-8E04-4F1B-B649-B81141043D95}" destId="{FFE78EB3-6CC4-48D8-84DC-790D543A5874}" srcOrd="7" destOrd="0" presId="urn:microsoft.com/office/officeart/2018/2/layout/IconVerticalSolidList"/>
    <dgm:cxn modelId="{6565872A-A336-4014-BFAC-AE72255F7EFA}" type="presParOf" srcId="{1E068579-8E04-4F1B-B649-B81141043D95}" destId="{5A1CCBAA-95DF-4389-B62C-B261AC07EEEB}" srcOrd="8" destOrd="0" presId="urn:microsoft.com/office/officeart/2018/2/layout/IconVerticalSolidList"/>
    <dgm:cxn modelId="{D11F7B4D-5609-4C71-90AB-E2987EB695FF}" type="presParOf" srcId="{5A1CCBAA-95DF-4389-B62C-B261AC07EEEB}" destId="{DAD71660-CE92-444F-A022-BF693111FC57}" srcOrd="0" destOrd="0" presId="urn:microsoft.com/office/officeart/2018/2/layout/IconVerticalSolidList"/>
    <dgm:cxn modelId="{7B6B1BC4-32CB-4B7C-BE24-C486F582F330}" type="presParOf" srcId="{5A1CCBAA-95DF-4389-B62C-B261AC07EEEB}" destId="{9DBB72C1-9346-48C2-BC1F-3AAD6EF1C8FA}" srcOrd="1" destOrd="0" presId="urn:microsoft.com/office/officeart/2018/2/layout/IconVerticalSolidList"/>
    <dgm:cxn modelId="{9E6BBCF9-B279-4CC9-B85B-370F5E541F0E}" type="presParOf" srcId="{5A1CCBAA-95DF-4389-B62C-B261AC07EEEB}" destId="{CA4CF168-FE53-411A-B843-C78C12AFFB16}" srcOrd="2" destOrd="0" presId="urn:microsoft.com/office/officeart/2018/2/layout/IconVerticalSolidList"/>
    <dgm:cxn modelId="{6610D2E0-6057-487F-ADB4-17174ADFA98C}" type="presParOf" srcId="{5A1CCBAA-95DF-4389-B62C-B261AC07EEEB}" destId="{DB913272-CB2C-4B68-9B4C-07E58CBD6ECC}" srcOrd="3" destOrd="0" presId="urn:microsoft.com/office/officeart/2018/2/layout/IconVerticalSolidList"/>
    <dgm:cxn modelId="{93C1F295-6B77-4230-95F3-04D251A67DAE}" type="presParOf" srcId="{1E068579-8E04-4F1B-B649-B81141043D95}" destId="{C69BCEFE-3958-4D5B-82C1-536DB1EF38D3}" srcOrd="9" destOrd="0" presId="urn:microsoft.com/office/officeart/2018/2/layout/IconVerticalSolidList"/>
    <dgm:cxn modelId="{56711A23-5A7D-4283-A004-EF173729030D}" type="presParOf" srcId="{1E068579-8E04-4F1B-B649-B81141043D95}" destId="{025DE125-2063-4AAD-98A3-BB8DB2DA0ABB}" srcOrd="10" destOrd="0" presId="urn:microsoft.com/office/officeart/2018/2/layout/IconVerticalSolidList"/>
    <dgm:cxn modelId="{31E09806-D01A-4A43-AFB1-A6723E01FE66}" type="presParOf" srcId="{025DE125-2063-4AAD-98A3-BB8DB2DA0ABB}" destId="{A51774F2-3DF8-492C-B638-F519177D4ECF}" srcOrd="0" destOrd="0" presId="urn:microsoft.com/office/officeart/2018/2/layout/IconVerticalSolidList"/>
    <dgm:cxn modelId="{C14739A8-AB12-43F1-BBE2-DEE6E7DC77F9}" type="presParOf" srcId="{025DE125-2063-4AAD-98A3-BB8DB2DA0ABB}" destId="{41858B8A-3653-4AAC-A66E-DDCFD9A76C68}" srcOrd="1" destOrd="0" presId="urn:microsoft.com/office/officeart/2018/2/layout/IconVerticalSolidList"/>
    <dgm:cxn modelId="{724B03E8-7FF7-4E84-9525-C3722C3AE036}" type="presParOf" srcId="{025DE125-2063-4AAD-98A3-BB8DB2DA0ABB}" destId="{DCB2617B-F8FD-4271-8585-47ADF83D3EE6}" srcOrd="2" destOrd="0" presId="urn:microsoft.com/office/officeart/2018/2/layout/IconVerticalSolidList"/>
    <dgm:cxn modelId="{419AB366-B991-4458-ACB4-94BD54EF8C64}" type="presParOf" srcId="{025DE125-2063-4AAD-98A3-BB8DB2DA0ABB}" destId="{7825CD26-E470-4DC6-982B-16B068E96DF4}" srcOrd="3" destOrd="0" presId="urn:microsoft.com/office/officeart/2018/2/layout/IconVerticalSolidList"/>
    <dgm:cxn modelId="{5E4C73A7-D991-4B61-A39B-C0A217B37085}" type="presParOf" srcId="{1E068579-8E04-4F1B-B649-B81141043D95}" destId="{F9CB6D6B-5930-444E-8003-B530F4568ED7}" srcOrd="11" destOrd="0" presId="urn:microsoft.com/office/officeart/2018/2/layout/IconVerticalSolidList"/>
    <dgm:cxn modelId="{ABDEA73F-14F9-4867-86F9-2C3112D04A8A}" type="presParOf" srcId="{1E068579-8E04-4F1B-B649-B81141043D95}" destId="{2B16B75F-254C-4A11-8A00-DD29F00F544A}" srcOrd="12" destOrd="0" presId="urn:microsoft.com/office/officeart/2018/2/layout/IconVerticalSolidList"/>
    <dgm:cxn modelId="{A4D6356F-6435-4604-AE64-855188E13850}" type="presParOf" srcId="{2B16B75F-254C-4A11-8A00-DD29F00F544A}" destId="{C60C259F-0FCC-4487-8715-BBA235B9F380}" srcOrd="0" destOrd="0" presId="urn:microsoft.com/office/officeart/2018/2/layout/IconVerticalSolidList"/>
    <dgm:cxn modelId="{CED3EAC1-3A38-4489-BB21-A804477A3248}" type="presParOf" srcId="{2B16B75F-254C-4A11-8A00-DD29F00F544A}" destId="{4F1974A9-918E-4C03-90C2-DD2B8AAC5AA6}" srcOrd="1" destOrd="0" presId="urn:microsoft.com/office/officeart/2018/2/layout/IconVerticalSolidList"/>
    <dgm:cxn modelId="{C56E90F9-F126-453D-B187-2D6B2D7A6C01}" type="presParOf" srcId="{2B16B75F-254C-4A11-8A00-DD29F00F544A}" destId="{0249D1A5-4A85-4B3A-8294-D867D1722B0A}" srcOrd="2" destOrd="0" presId="urn:microsoft.com/office/officeart/2018/2/layout/IconVerticalSolidList"/>
    <dgm:cxn modelId="{78748B71-AAC6-44E7-A8EE-8DAFB566A258}" type="presParOf" srcId="{2B16B75F-254C-4A11-8A00-DD29F00F544A}" destId="{2E4DE3DC-9A6A-471B-B0CC-EA72E99277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029352-F6A1-4904-9A14-9A66D92931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FE8058-CA25-4B23-A3B4-157488E981CD}">
      <dgm:prSet/>
      <dgm:spPr/>
      <dgm:t>
        <a:bodyPr/>
        <a:lstStyle/>
        <a:p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34A8B0E1-5733-4EBC-B495-32227C0898EC}" type="parTrans" cxnId="{EB4C4BA4-1832-405C-A86F-12B8332AAF7F}">
      <dgm:prSet/>
      <dgm:spPr/>
      <dgm:t>
        <a:bodyPr/>
        <a:lstStyle/>
        <a:p>
          <a:endParaRPr lang="en-US"/>
        </a:p>
      </dgm:t>
    </dgm:pt>
    <dgm:pt modelId="{FABD67E9-7027-4384-B1FF-2B0345B0D51B}" type="sibTrans" cxnId="{EB4C4BA4-1832-405C-A86F-12B8332AAF7F}">
      <dgm:prSet/>
      <dgm:spPr/>
      <dgm:t>
        <a:bodyPr/>
        <a:lstStyle/>
        <a:p>
          <a:endParaRPr lang="en-US"/>
        </a:p>
      </dgm:t>
    </dgm:pt>
    <dgm:pt modelId="{E8156CD5-3E8F-4F23-8B8D-493DF1A58F4E}">
      <dgm:prSet/>
      <dgm:spPr/>
      <dgm:t>
        <a:bodyPr/>
        <a:lstStyle/>
        <a:p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Methodology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15F17675-6AC3-4209-8E7E-01CD4A77A1FE}" type="parTrans" cxnId="{257CD8A4-6510-4170-BC9A-B9D1268E9A79}">
      <dgm:prSet/>
      <dgm:spPr/>
      <dgm:t>
        <a:bodyPr/>
        <a:lstStyle/>
        <a:p>
          <a:endParaRPr lang="en-US"/>
        </a:p>
      </dgm:t>
    </dgm:pt>
    <dgm:pt modelId="{832C1BD2-8E2D-404C-8383-99814E6EF282}" type="sibTrans" cxnId="{257CD8A4-6510-4170-BC9A-B9D1268E9A79}">
      <dgm:prSet/>
      <dgm:spPr/>
      <dgm:t>
        <a:bodyPr/>
        <a:lstStyle/>
        <a:p>
          <a:endParaRPr lang="en-US"/>
        </a:p>
      </dgm:t>
    </dgm:pt>
    <dgm:pt modelId="{2BE76455-B1C0-45E8-AE28-00EFC3A00442}">
      <dgm:prSet/>
      <dgm:spPr/>
      <dgm:t>
        <a:bodyPr/>
        <a:lstStyle/>
        <a:p>
          <a:r>
            <a:rPr lang="es-ES"/>
            <a:t>Algorithm </a:t>
          </a:r>
          <a:endParaRPr lang="en-US"/>
        </a:p>
      </dgm:t>
    </dgm:pt>
    <dgm:pt modelId="{AD550513-A182-4233-967B-95DEB5D65779}" type="parTrans" cxnId="{6E3E9210-7905-47A5-9B87-CB109E760F90}">
      <dgm:prSet/>
      <dgm:spPr/>
      <dgm:t>
        <a:bodyPr/>
        <a:lstStyle/>
        <a:p>
          <a:endParaRPr lang="en-US"/>
        </a:p>
      </dgm:t>
    </dgm:pt>
    <dgm:pt modelId="{EF2EBC33-00ED-4DAD-B83D-770AF5C10A16}" type="sibTrans" cxnId="{6E3E9210-7905-47A5-9B87-CB109E760F90}">
      <dgm:prSet/>
      <dgm:spPr/>
      <dgm:t>
        <a:bodyPr/>
        <a:lstStyle/>
        <a:p>
          <a:endParaRPr lang="en-US"/>
        </a:p>
      </dgm:t>
    </dgm:pt>
    <dgm:pt modelId="{1CFBC64D-4AE0-4B09-BA5E-CA4966A31D5C}">
      <dgm:prSet/>
      <dgm:spPr/>
      <dgm:t>
        <a:bodyPr/>
        <a:lstStyle/>
        <a:p>
          <a:r>
            <a:rPr lang="es-ES"/>
            <a:t>Results</a:t>
          </a:r>
          <a:endParaRPr lang="en-US"/>
        </a:p>
      </dgm:t>
    </dgm:pt>
    <dgm:pt modelId="{A510D6D6-B417-45EE-B39F-1EACE628A1E8}" type="parTrans" cxnId="{9EB39792-172C-4F98-805E-4C9952E0E32B}">
      <dgm:prSet/>
      <dgm:spPr/>
      <dgm:t>
        <a:bodyPr/>
        <a:lstStyle/>
        <a:p>
          <a:endParaRPr lang="en-US"/>
        </a:p>
      </dgm:t>
    </dgm:pt>
    <dgm:pt modelId="{463B54EE-276A-4B0E-B19D-302C6B9A8640}" type="sibTrans" cxnId="{9EB39792-172C-4F98-805E-4C9952E0E32B}">
      <dgm:prSet/>
      <dgm:spPr/>
      <dgm:t>
        <a:bodyPr/>
        <a:lstStyle/>
        <a:p>
          <a:endParaRPr lang="en-US"/>
        </a:p>
      </dgm:t>
    </dgm:pt>
    <dgm:pt modelId="{1E22A837-A711-49C2-A905-06BF23A6CA59}">
      <dgm:prSet/>
      <dgm:spPr/>
      <dgm:t>
        <a:bodyPr/>
        <a:lstStyle/>
        <a:p>
          <a:r>
            <a:rPr lang="es-ES" err="1"/>
            <a:t>Difficulties</a:t>
          </a:r>
          <a:r>
            <a:rPr lang="es-ES"/>
            <a:t> </a:t>
          </a:r>
          <a:r>
            <a:rPr lang="es-ES" err="1"/>
            <a:t>encountered</a:t>
          </a:r>
          <a:endParaRPr lang="en-US"/>
        </a:p>
      </dgm:t>
    </dgm:pt>
    <dgm:pt modelId="{45B7959C-85EC-40E2-8128-9180A467804D}" type="parTrans" cxnId="{86DA6F7C-0749-447E-8558-4F7ECFF97763}">
      <dgm:prSet/>
      <dgm:spPr/>
      <dgm:t>
        <a:bodyPr/>
        <a:lstStyle/>
        <a:p>
          <a:endParaRPr lang="en-US"/>
        </a:p>
      </dgm:t>
    </dgm:pt>
    <dgm:pt modelId="{89E42CAE-8B2E-44BF-A3DC-073DE273354C}" type="sibTrans" cxnId="{86DA6F7C-0749-447E-8558-4F7ECFF97763}">
      <dgm:prSet/>
      <dgm:spPr/>
      <dgm:t>
        <a:bodyPr/>
        <a:lstStyle/>
        <a:p>
          <a:endParaRPr lang="en-US"/>
        </a:p>
      </dgm:t>
    </dgm:pt>
    <dgm:pt modelId="{F69DB9ED-425B-4B13-8076-3183ED0C4879}">
      <dgm:prSet/>
      <dgm:spPr/>
      <dgm:t>
        <a:bodyPr/>
        <a:lstStyle/>
        <a:p>
          <a:r>
            <a:rPr lang="es-ES"/>
            <a:t>Further development</a:t>
          </a:r>
          <a:endParaRPr lang="en-US"/>
        </a:p>
      </dgm:t>
    </dgm:pt>
    <dgm:pt modelId="{F85D74FC-4F0D-4785-BED5-E7C88CA4F2A7}" type="parTrans" cxnId="{BB69C248-3164-49AB-B0F5-3C87F55BD6B5}">
      <dgm:prSet/>
      <dgm:spPr/>
      <dgm:t>
        <a:bodyPr/>
        <a:lstStyle/>
        <a:p>
          <a:endParaRPr lang="en-US"/>
        </a:p>
      </dgm:t>
    </dgm:pt>
    <dgm:pt modelId="{EBCA5FE9-118F-4F3A-9627-CC55EBE667D0}" type="sibTrans" cxnId="{BB69C248-3164-49AB-B0F5-3C87F55BD6B5}">
      <dgm:prSet/>
      <dgm:spPr/>
      <dgm:t>
        <a:bodyPr/>
        <a:lstStyle/>
        <a:p>
          <a:endParaRPr lang="en-US"/>
        </a:p>
      </dgm:t>
    </dgm:pt>
    <dgm:pt modelId="{24467490-55E7-4050-B727-59D9FB9F3D42}">
      <dgm:prSet/>
      <dgm:spPr/>
      <dgm:t>
        <a:bodyPr/>
        <a:lstStyle/>
        <a:p>
          <a:r>
            <a:rPr lang="es-ES"/>
            <a:t>Conclusions</a:t>
          </a:r>
          <a:endParaRPr lang="en-US"/>
        </a:p>
      </dgm:t>
    </dgm:pt>
    <dgm:pt modelId="{E46BB6F7-8924-4AF6-B970-E75DE49830E9}" type="parTrans" cxnId="{FF2192D9-A883-46D5-A3C2-72E0D6ADA98D}">
      <dgm:prSet/>
      <dgm:spPr/>
      <dgm:t>
        <a:bodyPr/>
        <a:lstStyle/>
        <a:p>
          <a:endParaRPr lang="en-US"/>
        </a:p>
      </dgm:t>
    </dgm:pt>
    <dgm:pt modelId="{78E7A508-BB0A-4E0D-A25A-C75AEEC681AD}" type="sibTrans" cxnId="{FF2192D9-A883-46D5-A3C2-72E0D6ADA98D}">
      <dgm:prSet/>
      <dgm:spPr/>
      <dgm:t>
        <a:bodyPr/>
        <a:lstStyle/>
        <a:p>
          <a:endParaRPr lang="en-US"/>
        </a:p>
      </dgm:t>
    </dgm:pt>
    <dgm:pt modelId="{1E068579-8E04-4F1B-B649-B81141043D95}" type="pres">
      <dgm:prSet presAssocID="{E6029352-F6A1-4904-9A14-9A66D9293135}" presName="root" presStyleCnt="0">
        <dgm:presLayoutVars>
          <dgm:dir/>
          <dgm:resizeHandles val="exact"/>
        </dgm:presLayoutVars>
      </dgm:prSet>
      <dgm:spPr/>
    </dgm:pt>
    <dgm:pt modelId="{55FA2AAB-7A59-405F-8147-8947B150F3D9}" type="pres">
      <dgm:prSet presAssocID="{6AFE8058-CA25-4B23-A3B4-157488E981CD}" presName="compNode" presStyleCnt="0"/>
      <dgm:spPr/>
    </dgm:pt>
    <dgm:pt modelId="{EEEB0D17-DCE3-49BA-A6BB-7F3939386F00}" type="pres">
      <dgm:prSet presAssocID="{6AFE8058-CA25-4B23-A3B4-157488E981CD}" presName="bgRect" presStyleLbl="bgShp" presStyleIdx="0" presStyleCnt="7" custLinFactNeighborX="-19719" custLinFactNeighborY="-4084"/>
      <dgm:spPr/>
    </dgm:pt>
    <dgm:pt modelId="{B09ADFDE-2C23-46A3-AD91-2356316D5EEE}" type="pres">
      <dgm:prSet presAssocID="{6AFE8058-CA25-4B23-A3B4-157488E981C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5D70DB8-F05D-4ADE-8E2C-F662A3F3EC92}" type="pres">
      <dgm:prSet presAssocID="{6AFE8058-CA25-4B23-A3B4-157488E981CD}" presName="spaceRect" presStyleCnt="0"/>
      <dgm:spPr/>
    </dgm:pt>
    <dgm:pt modelId="{49BD08B2-58B5-44DE-A268-6256A0F3634C}" type="pres">
      <dgm:prSet presAssocID="{6AFE8058-CA25-4B23-A3B4-157488E981CD}" presName="parTx" presStyleLbl="revTx" presStyleIdx="0" presStyleCnt="7">
        <dgm:presLayoutVars>
          <dgm:chMax val="0"/>
          <dgm:chPref val="0"/>
        </dgm:presLayoutVars>
      </dgm:prSet>
      <dgm:spPr/>
    </dgm:pt>
    <dgm:pt modelId="{8C270292-557A-4EDA-9459-2BC5B3086569}" type="pres">
      <dgm:prSet presAssocID="{FABD67E9-7027-4384-B1FF-2B0345B0D51B}" presName="sibTrans" presStyleCnt="0"/>
      <dgm:spPr/>
    </dgm:pt>
    <dgm:pt modelId="{A273CDD3-07FF-4D82-AC0E-8CFA7292B243}" type="pres">
      <dgm:prSet presAssocID="{E8156CD5-3E8F-4F23-8B8D-493DF1A58F4E}" presName="compNode" presStyleCnt="0"/>
      <dgm:spPr/>
    </dgm:pt>
    <dgm:pt modelId="{E6251F96-665A-482C-8A0F-0F0E64F2808A}" type="pres">
      <dgm:prSet presAssocID="{E8156CD5-3E8F-4F23-8B8D-493DF1A58F4E}" presName="bgRect" presStyleLbl="bgShp" presStyleIdx="1" presStyleCnt="7"/>
      <dgm:spPr/>
    </dgm:pt>
    <dgm:pt modelId="{6C595E2B-F4F3-4A38-B6A0-66B1DB632EB5}" type="pres">
      <dgm:prSet presAssocID="{E8156CD5-3E8F-4F23-8B8D-493DF1A58F4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720D8E5-3A91-4643-A82D-0CC815EA12A3}" type="pres">
      <dgm:prSet presAssocID="{E8156CD5-3E8F-4F23-8B8D-493DF1A58F4E}" presName="spaceRect" presStyleCnt="0"/>
      <dgm:spPr/>
    </dgm:pt>
    <dgm:pt modelId="{CB68AE27-BBBD-44BA-AB77-694D7E84597F}" type="pres">
      <dgm:prSet presAssocID="{E8156CD5-3E8F-4F23-8B8D-493DF1A58F4E}" presName="parTx" presStyleLbl="revTx" presStyleIdx="1" presStyleCnt="7">
        <dgm:presLayoutVars>
          <dgm:chMax val="0"/>
          <dgm:chPref val="0"/>
        </dgm:presLayoutVars>
      </dgm:prSet>
      <dgm:spPr/>
    </dgm:pt>
    <dgm:pt modelId="{7955E0E4-8BBE-452E-9993-B132E3BB9550}" type="pres">
      <dgm:prSet presAssocID="{832C1BD2-8E2D-404C-8383-99814E6EF282}" presName="sibTrans" presStyleCnt="0"/>
      <dgm:spPr/>
    </dgm:pt>
    <dgm:pt modelId="{858F1225-4E33-4DA2-ACBC-308D7B648CAA}" type="pres">
      <dgm:prSet presAssocID="{2BE76455-B1C0-45E8-AE28-00EFC3A00442}" presName="compNode" presStyleCnt="0"/>
      <dgm:spPr/>
    </dgm:pt>
    <dgm:pt modelId="{7789920B-6ABB-4646-A99A-1FCCECA18AA6}" type="pres">
      <dgm:prSet presAssocID="{2BE76455-B1C0-45E8-AE28-00EFC3A00442}" presName="bgRect" presStyleLbl="bgShp" presStyleIdx="2" presStyleCnt="7"/>
      <dgm:spPr/>
    </dgm:pt>
    <dgm:pt modelId="{14D28DBF-867D-4DBA-954B-EF1891A78D03}" type="pres">
      <dgm:prSet presAssocID="{2BE76455-B1C0-45E8-AE28-00EFC3A0044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9B9F647-D295-4271-874A-377F4C6FBBA2}" type="pres">
      <dgm:prSet presAssocID="{2BE76455-B1C0-45E8-AE28-00EFC3A00442}" presName="spaceRect" presStyleCnt="0"/>
      <dgm:spPr/>
    </dgm:pt>
    <dgm:pt modelId="{CE3CA110-07E3-4D07-9204-852FC92D3A3B}" type="pres">
      <dgm:prSet presAssocID="{2BE76455-B1C0-45E8-AE28-00EFC3A00442}" presName="parTx" presStyleLbl="revTx" presStyleIdx="2" presStyleCnt="7">
        <dgm:presLayoutVars>
          <dgm:chMax val="0"/>
          <dgm:chPref val="0"/>
        </dgm:presLayoutVars>
      </dgm:prSet>
      <dgm:spPr/>
    </dgm:pt>
    <dgm:pt modelId="{9F20CC77-9074-4A39-AE3D-6BB32174B85D}" type="pres">
      <dgm:prSet presAssocID="{EF2EBC33-00ED-4DAD-B83D-770AF5C10A16}" presName="sibTrans" presStyleCnt="0"/>
      <dgm:spPr/>
    </dgm:pt>
    <dgm:pt modelId="{010F6BA5-FD83-4CBC-AF65-B852BBB17231}" type="pres">
      <dgm:prSet presAssocID="{1CFBC64D-4AE0-4B09-BA5E-CA4966A31D5C}" presName="compNode" presStyleCnt="0"/>
      <dgm:spPr/>
    </dgm:pt>
    <dgm:pt modelId="{0B58E886-5586-4858-9D6C-B97087574D1E}" type="pres">
      <dgm:prSet presAssocID="{1CFBC64D-4AE0-4B09-BA5E-CA4966A31D5C}" presName="bgRect" presStyleLbl="bgShp" presStyleIdx="3" presStyleCnt="7"/>
      <dgm:spPr/>
    </dgm:pt>
    <dgm:pt modelId="{23BB9052-7202-4E75-8C9B-C5F08A6F6AAA}" type="pres">
      <dgm:prSet presAssocID="{1CFBC64D-4AE0-4B09-BA5E-CA4966A31D5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E18513F-C25C-4D21-9524-571A54F56504}" type="pres">
      <dgm:prSet presAssocID="{1CFBC64D-4AE0-4B09-BA5E-CA4966A31D5C}" presName="spaceRect" presStyleCnt="0"/>
      <dgm:spPr/>
    </dgm:pt>
    <dgm:pt modelId="{9217AE64-F2EF-48DD-A33C-C203723AC2AC}" type="pres">
      <dgm:prSet presAssocID="{1CFBC64D-4AE0-4B09-BA5E-CA4966A31D5C}" presName="parTx" presStyleLbl="revTx" presStyleIdx="3" presStyleCnt="7">
        <dgm:presLayoutVars>
          <dgm:chMax val="0"/>
          <dgm:chPref val="0"/>
        </dgm:presLayoutVars>
      </dgm:prSet>
      <dgm:spPr/>
    </dgm:pt>
    <dgm:pt modelId="{FFE78EB3-6CC4-48D8-84DC-790D543A5874}" type="pres">
      <dgm:prSet presAssocID="{463B54EE-276A-4B0E-B19D-302C6B9A8640}" presName="sibTrans" presStyleCnt="0"/>
      <dgm:spPr/>
    </dgm:pt>
    <dgm:pt modelId="{5A1CCBAA-95DF-4389-B62C-B261AC07EEEB}" type="pres">
      <dgm:prSet presAssocID="{1E22A837-A711-49C2-A905-06BF23A6CA59}" presName="compNode" presStyleCnt="0"/>
      <dgm:spPr/>
    </dgm:pt>
    <dgm:pt modelId="{DAD71660-CE92-444F-A022-BF693111FC57}" type="pres">
      <dgm:prSet presAssocID="{1E22A837-A711-49C2-A905-06BF23A6CA59}" presName="bgRect" presStyleLbl="bgShp" presStyleIdx="4" presStyleCnt="7"/>
      <dgm:spPr/>
    </dgm:pt>
    <dgm:pt modelId="{9DBB72C1-9346-48C2-BC1F-3AAD6EF1C8FA}" type="pres">
      <dgm:prSet presAssocID="{1E22A837-A711-49C2-A905-06BF23A6CA5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CA4CF168-FE53-411A-B843-C78C12AFFB16}" type="pres">
      <dgm:prSet presAssocID="{1E22A837-A711-49C2-A905-06BF23A6CA59}" presName="spaceRect" presStyleCnt="0"/>
      <dgm:spPr/>
    </dgm:pt>
    <dgm:pt modelId="{DB913272-CB2C-4B68-9B4C-07E58CBD6ECC}" type="pres">
      <dgm:prSet presAssocID="{1E22A837-A711-49C2-A905-06BF23A6CA59}" presName="parTx" presStyleLbl="revTx" presStyleIdx="4" presStyleCnt="7">
        <dgm:presLayoutVars>
          <dgm:chMax val="0"/>
          <dgm:chPref val="0"/>
        </dgm:presLayoutVars>
      </dgm:prSet>
      <dgm:spPr/>
    </dgm:pt>
    <dgm:pt modelId="{C69BCEFE-3958-4D5B-82C1-536DB1EF38D3}" type="pres">
      <dgm:prSet presAssocID="{89E42CAE-8B2E-44BF-A3DC-073DE273354C}" presName="sibTrans" presStyleCnt="0"/>
      <dgm:spPr/>
    </dgm:pt>
    <dgm:pt modelId="{025DE125-2063-4AAD-98A3-BB8DB2DA0ABB}" type="pres">
      <dgm:prSet presAssocID="{F69DB9ED-425B-4B13-8076-3183ED0C4879}" presName="compNode" presStyleCnt="0"/>
      <dgm:spPr/>
    </dgm:pt>
    <dgm:pt modelId="{A51774F2-3DF8-492C-B638-F519177D4ECF}" type="pres">
      <dgm:prSet presAssocID="{F69DB9ED-425B-4B13-8076-3183ED0C4879}" presName="bgRect" presStyleLbl="bgShp" presStyleIdx="5" presStyleCnt="7"/>
      <dgm:spPr/>
    </dgm:pt>
    <dgm:pt modelId="{41858B8A-3653-4AAC-A66E-DDCFD9A76C68}" type="pres">
      <dgm:prSet presAssocID="{F69DB9ED-425B-4B13-8076-3183ED0C487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CB2617B-F8FD-4271-8585-47ADF83D3EE6}" type="pres">
      <dgm:prSet presAssocID="{F69DB9ED-425B-4B13-8076-3183ED0C4879}" presName="spaceRect" presStyleCnt="0"/>
      <dgm:spPr/>
    </dgm:pt>
    <dgm:pt modelId="{7825CD26-E470-4DC6-982B-16B068E96DF4}" type="pres">
      <dgm:prSet presAssocID="{F69DB9ED-425B-4B13-8076-3183ED0C4879}" presName="parTx" presStyleLbl="revTx" presStyleIdx="5" presStyleCnt="7">
        <dgm:presLayoutVars>
          <dgm:chMax val="0"/>
          <dgm:chPref val="0"/>
        </dgm:presLayoutVars>
      </dgm:prSet>
      <dgm:spPr/>
    </dgm:pt>
    <dgm:pt modelId="{F9CB6D6B-5930-444E-8003-B530F4568ED7}" type="pres">
      <dgm:prSet presAssocID="{EBCA5FE9-118F-4F3A-9627-CC55EBE667D0}" presName="sibTrans" presStyleCnt="0"/>
      <dgm:spPr/>
    </dgm:pt>
    <dgm:pt modelId="{2B16B75F-254C-4A11-8A00-DD29F00F544A}" type="pres">
      <dgm:prSet presAssocID="{24467490-55E7-4050-B727-59D9FB9F3D42}" presName="compNode" presStyleCnt="0"/>
      <dgm:spPr/>
    </dgm:pt>
    <dgm:pt modelId="{C60C259F-0FCC-4487-8715-BBA235B9F380}" type="pres">
      <dgm:prSet presAssocID="{24467490-55E7-4050-B727-59D9FB9F3D42}" presName="bgRect" presStyleLbl="bgShp" presStyleIdx="6" presStyleCnt="7"/>
      <dgm:spPr/>
    </dgm:pt>
    <dgm:pt modelId="{4F1974A9-918E-4C03-90C2-DD2B8AAC5AA6}" type="pres">
      <dgm:prSet presAssocID="{24467490-55E7-4050-B727-59D9FB9F3D4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249D1A5-4A85-4B3A-8294-D867D1722B0A}" type="pres">
      <dgm:prSet presAssocID="{24467490-55E7-4050-B727-59D9FB9F3D42}" presName="spaceRect" presStyleCnt="0"/>
      <dgm:spPr/>
    </dgm:pt>
    <dgm:pt modelId="{2E4DE3DC-9A6A-471B-B0CC-EA72E9927720}" type="pres">
      <dgm:prSet presAssocID="{24467490-55E7-4050-B727-59D9FB9F3D4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AFCD707-9C89-4CB6-9EBC-AA7A41711A8A}" type="presOf" srcId="{E6029352-F6A1-4904-9A14-9A66D9293135}" destId="{1E068579-8E04-4F1B-B649-B81141043D95}" srcOrd="0" destOrd="0" presId="urn:microsoft.com/office/officeart/2018/2/layout/IconVerticalSolidList"/>
    <dgm:cxn modelId="{6E3E9210-7905-47A5-9B87-CB109E760F90}" srcId="{E6029352-F6A1-4904-9A14-9A66D9293135}" destId="{2BE76455-B1C0-45E8-AE28-00EFC3A00442}" srcOrd="2" destOrd="0" parTransId="{AD550513-A182-4233-967B-95DEB5D65779}" sibTransId="{EF2EBC33-00ED-4DAD-B83D-770AF5C10A16}"/>
    <dgm:cxn modelId="{1E45EF27-C812-471B-A90B-8C5A1D039C1E}" type="presOf" srcId="{24467490-55E7-4050-B727-59D9FB9F3D42}" destId="{2E4DE3DC-9A6A-471B-B0CC-EA72E9927720}" srcOrd="0" destOrd="0" presId="urn:microsoft.com/office/officeart/2018/2/layout/IconVerticalSolidList"/>
    <dgm:cxn modelId="{56A58D2A-831A-445C-9C17-51858D68919C}" type="presOf" srcId="{E8156CD5-3E8F-4F23-8B8D-493DF1A58F4E}" destId="{CB68AE27-BBBD-44BA-AB77-694D7E84597F}" srcOrd="0" destOrd="0" presId="urn:microsoft.com/office/officeart/2018/2/layout/IconVerticalSolidList"/>
    <dgm:cxn modelId="{C0699345-DC3D-49F4-BEE3-CBC0257202FD}" type="presOf" srcId="{1CFBC64D-4AE0-4B09-BA5E-CA4966A31D5C}" destId="{9217AE64-F2EF-48DD-A33C-C203723AC2AC}" srcOrd="0" destOrd="0" presId="urn:microsoft.com/office/officeart/2018/2/layout/IconVerticalSolidList"/>
    <dgm:cxn modelId="{BB69C248-3164-49AB-B0F5-3C87F55BD6B5}" srcId="{E6029352-F6A1-4904-9A14-9A66D9293135}" destId="{F69DB9ED-425B-4B13-8076-3183ED0C4879}" srcOrd="5" destOrd="0" parTransId="{F85D74FC-4F0D-4785-BED5-E7C88CA4F2A7}" sibTransId="{EBCA5FE9-118F-4F3A-9627-CC55EBE667D0}"/>
    <dgm:cxn modelId="{0D785D75-EE5C-40D9-8375-F185232DC6FC}" type="presOf" srcId="{F69DB9ED-425B-4B13-8076-3183ED0C4879}" destId="{7825CD26-E470-4DC6-982B-16B068E96DF4}" srcOrd="0" destOrd="0" presId="urn:microsoft.com/office/officeart/2018/2/layout/IconVerticalSolidList"/>
    <dgm:cxn modelId="{86DA6F7C-0749-447E-8558-4F7ECFF97763}" srcId="{E6029352-F6A1-4904-9A14-9A66D9293135}" destId="{1E22A837-A711-49C2-A905-06BF23A6CA59}" srcOrd="4" destOrd="0" parTransId="{45B7959C-85EC-40E2-8128-9180A467804D}" sibTransId="{89E42CAE-8B2E-44BF-A3DC-073DE273354C}"/>
    <dgm:cxn modelId="{9EB39792-172C-4F98-805E-4C9952E0E32B}" srcId="{E6029352-F6A1-4904-9A14-9A66D9293135}" destId="{1CFBC64D-4AE0-4B09-BA5E-CA4966A31D5C}" srcOrd="3" destOrd="0" parTransId="{A510D6D6-B417-45EE-B39F-1EACE628A1E8}" sibTransId="{463B54EE-276A-4B0E-B19D-302C6B9A8640}"/>
    <dgm:cxn modelId="{EB4C4BA4-1832-405C-A86F-12B8332AAF7F}" srcId="{E6029352-F6A1-4904-9A14-9A66D9293135}" destId="{6AFE8058-CA25-4B23-A3B4-157488E981CD}" srcOrd="0" destOrd="0" parTransId="{34A8B0E1-5733-4EBC-B495-32227C0898EC}" sibTransId="{FABD67E9-7027-4384-B1FF-2B0345B0D51B}"/>
    <dgm:cxn modelId="{257CD8A4-6510-4170-BC9A-B9D1268E9A79}" srcId="{E6029352-F6A1-4904-9A14-9A66D9293135}" destId="{E8156CD5-3E8F-4F23-8B8D-493DF1A58F4E}" srcOrd="1" destOrd="0" parTransId="{15F17675-6AC3-4209-8E7E-01CD4A77A1FE}" sibTransId="{832C1BD2-8E2D-404C-8383-99814E6EF282}"/>
    <dgm:cxn modelId="{BF1C28B4-1104-4C76-8CD6-AB37EAFA2653}" type="presOf" srcId="{2BE76455-B1C0-45E8-AE28-00EFC3A00442}" destId="{CE3CA110-07E3-4D07-9204-852FC92D3A3B}" srcOrd="0" destOrd="0" presId="urn:microsoft.com/office/officeart/2018/2/layout/IconVerticalSolidList"/>
    <dgm:cxn modelId="{D0517ABB-FA3A-4F94-A8FD-EB5DCC023972}" type="presOf" srcId="{1E22A837-A711-49C2-A905-06BF23A6CA59}" destId="{DB913272-CB2C-4B68-9B4C-07E58CBD6ECC}" srcOrd="0" destOrd="0" presId="urn:microsoft.com/office/officeart/2018/2/layout/IconVerticalSolidList"/>
    <dgm:cxn modelId="{FF2192D9-A883-46D5-A3C2-72E0D6ADA98D}" srcId="{E6029352-F6A1-4904-9A14-9A66D9293135}" destId="{24467490-55E7-4050-B727-59D9FB9F3D42}" srcOrd="6" destOrd="0" parTransId="{E46BB6F7-8924-4AF6-B970-E75DE49830E9}" sibTransId="{78E7A508-BB0A-4E0D-A25A-C75AEEC681AD}"/>
    <dgm:cxn modelId="{E7CAA8E0-46E0-463F-ABF9-DC3837BA7EE5}" type="presOf" srcId="{6AFE8058-CA25-4B23-A3B4-157488E981CD}" destId="{49BD08B2-58B5-44DE-A268-6256A0F3634C}" srcOrd="0" destOrd="0" presId="urn:microsoft.com/office/officeart/2018/2/layout/IconVerticalSolidList"/>
    <dgm:cxn modelId="{9D7984A0-928A-4644-9D89-5EFF36AB8AAF}" type="presParOf" srcId="{1E068579-8E04-4F1B-B649-B81141043D95}" destId="{55FA2AAB-7A59-405F-8147-8947B150F3D9}" srcOrd="0" destOrd="0" presId="urn:microsoft.com/office/officeart/2018/2/layout/IconVerticalSolidList"/>
    <dgm:cxn modelId="{1A8A01E6-AE45-4B94-8233-6BF780542070}" type="presParOf" srcId="{55FA2AAB-7A59-405F-8147-8947B150F3D9}" destId="{EEEB0D17-DCE3-49BA-A6BB-7F3939386F00}" srcOrd="0" destOrd="0" presId="urn:microsoft.com/office/officeart/2018/2/layout/IconVerticalSolidList"/>
    <dgm:cxn modelId="{55D63FD1-0D7C-4F39-889F-80E7CFE9E0CE}" type="presParOf" srcId="{55FA2AAB-7A59-405F-8147-8947B150F3D9}" destId="{B09ADFDE-2C23-46A3-AD91-2356316D5EEE}" srcOrd="1" destOrd="0" presId="urn:microsoft.com/office/officeart/2018/2/layout/IconVerticalSolidList"/>
    <dgm:cxn modelId="{71D7DAF1-AC2A-431D-BFF0-0A94F3DE437A}" type="presParOf" srcId="{55FA2AAB-7A59-405F-8147-8947B150F3D9}" destId="{E5D70DB8-F05D-4ADE-8E2C-F662A3F3EC92}" srcOrd="2" destOrd="0" presId="urn:microsoft.com/office/officeart/2018/2/layout/IconVerticalSolidList"/>
    <dgm:cxn modelId="{40BBE746-DB9D-4E94-BDAF-3CF51CE9FAFD}" type="presParOf" srcId="{55FA2AAB-7A59-405F-8147-8947B150F3D9}" destId="{49BD08B2-58B5-44DE-A268-6256A0F3634C}" srcOrd="3" destOrd="0" presId="urn:microsoft.com/office/officeart/2018/2/layout/IconVerticalSolidList"/>
    <dgm:cxn modelId="{435DD9B7-FE29-4742-A289-19943E6BECA8}" type="presParOf" srcId="{1E068579-8E04-4F1B-B649-B81141043D95}" destId="{8C270292-557A-4EDA-9459-2BC5B3086569}" srcOrd="1" destOrd="0" presId="urn:microsoft.com/office/officeart/2018/2/layout/IconVerticalSolidList"/>
    <dgm:cxn modelId="{F5A5E810-66B0-4C80-B2CD-EF1BCCF90A05}" type="presParOf" srcId="{1E068579-8E04-4F1B-B649-B81141043D95}" destId="{A273CDD3-07FF-4D82-AC0E-8CFA7292B243}" srcOrd="2" destOrd="0" presId="urn:microsoft.com/office/officeart/2018/2/layout/IconVerticalSolidList"/>
    <dgm:cxn modelId="{312515B9-0C6D-4416-AD3D-20290590C575}" type="presParOf" srcId="{A273CDD3-07FF-4D82-AC0E-8CFA7292B243}" destId="{E6251F96-665A-482C-8A0F-0F0E64F2808A}" srcOrd="0" destOrd="0" presId="urn:microsoft.com/office/officeart/2018/2/layout/IconVerticalSolidList"/>
    <dgm:cxn modelId="{F01C02A6-6C82-4AD0-910E-1489172E0A87}" type="presParOf" srcId="{A273CDD3-07FF-4D82-AC0E-8CFA7292B243}" destId="{6C595E2B-F4F3-4A38-B6A0-66B1DB632EB5}" srcOrd="1" destOrd="0" presId="urn:microsoft.com/office/officeart/2018/2/layout/IconVerticalSolidList"/>
    <dgm:cxn modelId="{858CE8D5-955F-4BBF-A49C-0FF098BD4B5A}" type="presParOf" srcId="{A273CDD3-07FF-4D82-AC0E-8CFA7292B243}" destId="{B720D8E5-3A91-4643-A82D-0CC815EA12A3}" srcOrd="2" destOrd="0" presId="urn:microsoft.com/office/officeart/2018/2/layout/IconVerticalSolidList"/>
    <dgm:cxn modelId="{57F9DA1C-CE61-4CC2-B988-BD097897AB16}" type="presParOf" srcId="{A273CDD3-07FF-4D82-AC0E-8CFA7292B243}" destId="{CB68AE27-BBBD-44BA-AB77-694D7E84597F}" srcOrd="3" destOrd="0" presId="urn:microsoft.com/office/officeart/2018/2/layout/IconVerticalSolidList"/>
    <dgm:cxn modelId="{7614B4A2-9116-4E0F-9928-74AA8E882E77}" type="presParOf" srcId="{1E068579-8E04-4F1B-B649-B81141043D95}" destId="{7955E0E4-8BBE-452E-9993-B132E3BB9550}" srcOrd="3" destOrd="0" presId="urn:microsoft.com/office/officeart/2018/2/layout/IconVerticalSolidList"/>
    <dgm:cxn modelId="{524EBB6F-1CF2-4134-94FA-8CA5EE3550CC}" type="presParOf" srcId="{1E068579-8E04-4F1B-B649-B81141043D95}" destId="{858F1225-4E33-4DA2-ACBC-308D7B648CAA}" srcOrd="4" destOrd="0" presId="urn:microsoft.com/office/officeart/2018/2/layout/IconVerticalSolidList"/>
    <dgm:cxn modelId="{1B579CDF-FFFD-4638-9403-9843702B0B45}" type="presParOf" srcId="{858F1225-4E33-4DA2-ACBC-308D7B648CAA}" destId="{7789920B-6ABB-4646-A99A-1FCCECA18AA6}" srcOrd="0" destOrd="0" presId="urn:microsoft.com/office/officeart/2018/2/layout/IconVerticalSolidList"/>
    <dgm:cxn modelId="{C5A41C83-1102-4E94-8BCB-338D672384F7}" type="presParOf" srcId="{858F1225-4E33-4DA2-ACBC-308D7B648CAA}" destId="{14D28DBF-867D-4DBA-954B-EF1891A78D03}" srcOrd="1" destOrd="0" presId="urn:microsoft.com/office/officeart/2018/2/layout/IconVerticalSolidList"/>
    <dgm:cxn modelId="{5BCEF26A-F4E9-4AD9-80B0-4668011045A2}" type="presParOf" srcId="{858F1225-4E33-4DA2-ACBC-308D7B648CAA}" destId="{59B9F647-D295-4271-874A-377F4C6FBBA2}" srcOrd="2" destOrd="0" presId="urn:microsoft.com/office/officeart/2018/2/layout/IconVerticalSolidList"/>
    <dgm:cxn modelId="{95824996-C99F-41E9-A9B5-B59D12C1C019}" type="presParOf" srcId="{858F1225-4E33-4DA2-ACBC-308D7B648CAA}" destId="{CE3CA110-07E3-4D07-9204-852FC92D3A3B}" srcOrd="3" destOrd="0" presId="urn:microsoft.com/office/officeart/2018/2/layout/IconVerticalSolidList"/>
    <dgm:cxn modelId="{BCDD7CCB-791B-42EA-A66D-F37F297AA9EC}" type="presParOf" srcId="{1E068579-8E04-4F1B-B649-B81141043D95}" destId="{9F20CC77-9074-4A39-AE3D-6BB32174B85D}" srcOrd="5" destOrd="0" presId="urn:microsoft.com/office/officeart/2018/2/layout/IconVerticalSolidList"/>
    <dgm:cxn modelId="{B8A9E2C6-FD50-4DB8-9CE5-25E6081FAADF}" type="presParOf" srcId="{1E068579-8E04-4F1B-B649-B81141043D95}" destId="{010F6BA5-FD83-4CBC-AF65-B852BBB17231}" srcOrd="6" destOrd="0" presId="urn:microsoft.com/office/officeart/2018/2/layout/IconVerticalSolidList"/>
    <dgm:cxn modelId="{39330CFB-CE06-4902-B1B7-159F41EE9469}" type="presParOf" srcId="{010F6BA5-FD83-4CBC-AF65-B852BBB17231}" destId="{0B58E886-5586-4858-9D6C-B97087574D1E}" srcOrd="0" destOrd="0" presId="urn:microsoft.com/office/officeart/2018/2/layout/IconVerticalSolidList"/>
    <dgm:cxn modelId="{438A08A9-7A83-460B-951B-2C8EADA19399}" type="presParOf" srcId="{010F6BA5-FD83-4CBC-AF65-B852BBB17231}" destId="{23BB9052-7202-4E75-8C9B-C5F08A6F6AAA}" srcOrd="1" destOrd="0" presId="urn:microsoft.com/office/officeart/2018/2/layout/IconVerticalSolidList"/>
    <dgm:cxn modelId="{E27C9495-BE6C-444A-944D-E38576DA8CDF}" type="presParOf" srcId="{010F6BA5-FD83-4CBC-AF65-B852BBB17231}" destId="{BE18513F-C25C-4D21-9524-571A54F56504}" srcOrd="2" destOrd="0" presId="urn:microsoft.com/office/officeart/2018/2/layout/IconVerticalSolidList"/>
    <dgm:cxn modelId="{BF42E83C-DDE5-435F-8EC5-D6AF56833D55}" type="presParOf" srcId="{010F6BA5-FD83-4CBC-AF65-B852BBB17231}" destId="{9217AE64-F2EF-48DD-A33C-C203723AC2AC}" srcOrd="3" destOrd="0" presId="urn:microsoft.com/office/officeart/2018/2/layout/IconVerticalSolidList"/>
    <dgm:cxn modelId="{E56309A3-6499-47EB-8BD3-2BB4A3D2406A}" type="presParOf" srcId="{1E068579-8E04-4F1B-B649-B81141043D95}" destId="{FFE78EB3-6CC4-48D8-84DC-790D543A5874}" srcOrd="7" destOrd="0" presId="urn:microsoft.com/office/officeart/2018/2/layout/IconVerticalSolidList"/>
    <dgm:cxn modelId="{6565872A-A336-4014-BFAC-AE72255F7EFA}" type="presParOf" srcId="{1E068579-8E04-4F1B-B649-B81141043D95}" destId="{5A1CCBAA-95DF-4389-B62C-B261AC07EEEB}" srcOrd="8" destOrd="0" presId="urn:microsoft.com/office/officeart/2018/2/layout/IconVerticalSolidList"/>
    <dgm:cxn modelId="{D11F7B4D-5609-4C71-90AB-E2987EB695FF}" type="presParOf" srcId="{5A1CCBAA-95DF-4389-B62C-B261AC07EEEB}" destId="{DAD71660-CE92-444F-A022-BF693111FC57}" srcOrd="0" destOrd="0" presId="urn:microsoft.com/office/officeart/2018/2/layout/IconVerticalSolidList"/>
    <dgm:cxn modelId="{7B6B1BC4-32CB-4B7C-BE24-C486F582F330}" type="presParOf" srcId="{5A1CCBAA-95DF-4389-B62C-B261AC07EEEB}" destId="{9DBB72C1-9346-48C2-BC1F-3AAD6EF1C8FA}" srcOrd="1" destOrd="0" presId="urn:microsoft.com/office/officeart/2018/2/layout/IconVerticalSolidList"/>
    <dgm:cxn modelId="{9E6BBCF9-B279-4CC9-B85B-370F5E541F0E}" type="presParOf" srcId="{5A1CCBAA-95DF-4389-B62C-B261AC07EEEB}" destId="{CA4CF168-FE53-411A-B843-C78C12AFFB16}" srcOrd="2" destOrd="0" presId="urn:microsoft.com/office/officeart/2018/2/layout/IconVerticalSolidList"/>
    <dgm:cxn modelId="{6610D2E0-6057-487F-ADB4-17174ADFA98C}" type="presParOf" srcId="{5A1CCBAA-95DF-4389-B62C-B261AC07EEEB}" destId="{DB913272-CB2C-4B68-9B4C-07E58CBD6ECC}" srcOrd="3" destOrd="0" presId="urn:microsoft.com/office/officeart/2018/2/layout/IconVerticalSolidList"/>
    <dgm:cxn modelId="{93C1F295-6B77-4230-95F3-04D251A67DAE}" type="presParOf" srcId="{1E068579-8E04-4F1B-B649-B81141043D95}" destId="{C69BCEFE-3958-4D5B-82C1-536DB1EF38D3}" srcOrd="9" destOrd="0" presId="urn:microsoft.com/office/officeart/2018/2/layout/IconVerticalSolidList"/>
    <dgm:cxn modelId="{56711A23-5A7D-4283-A004-EF173729030D}" type="presParOf" srcId="{1E068579-8E04-4F1B-B649-B81141043D95}" destId="{025DE125-2063-4AAD-98A3-BB8DB2DA0ABB}" srcOrd="10" destOrd="0" presId="urn:microsoft.com/office/officeart/2018/2/layout/IconVerticalSolidList"/>
    <dgm:cxn modelId="{31E09806-D01A-4A43-AFB1-A6723E01FE66}" type="presParOf" srcId="{025DE125-2063-4AAD-98A3-BB8DB2DA0ABB}" destId="{A51774F2-3DF8-492C-B638-F519177D4ECF}" srcOrd="0" destOrd="0" presId="urn:microsoft.com/office/officeart/2018/2/layout/IconVerticalSolidList"/>
    <dgm:cxn modelId="{C14739A8-AB12-43F1-BBE2-DEE6E7DC77F9}" type="presParOf" srcId="{025DE125-2063-4AAD-98A3-BB8DB2DA0ABB}" destId="{41858B8A-3653-4AAC-A66E-DDCFD9A76C68}" srcOrd="1" destOrd="0" presId="urn:microsoft.com/office/officeart/2018/2/layout/IconVerticalSolidList"/>
    <dgm:cxn modelId="{724B03E8-7FF7-4E84-9525-C3722C3AE036}" type="presParOf" srcId="{025DE125-2063-4AAD-98A3-BB8DB2DA0ABB}" destId="{DCB2617B-F8FD-4271-8585-47ADF83D3EE6}" srcOrd="2" destOrd="0" presId="urn:microsoft.com/office/officeart/2018/2/layout/IconVerticalSolidList"/>
    <dgm:cxn modelId="{419AB366-B991-4458-ACB4-94BD54EF8C64}" type="presParOf" srcId="{025DE125-2063-4AAD-98A3-BB8DB2DA0ABB}" destId="{7825CD26-E470-4DC6-982B-16B068E96DF4}" srcOrd="3" destOrd="0" presId="urn:microsoft.com/office/officeart/2018/2/layout/IconVerticalSolidList"/>
    <dgm:cxn modelId="{5E4C73A7-D991-4B61-A39B-C0A217B37085}" type="presParOf" srcId="{1E068579-8E04-4F1B-B649-B81141043D95}" destId="{F9CB6D6B-5930-444E-8003-B530F4568ED7}" srcOrd="11" destOrd="0" presId="urn:microsoft.com/office/officeart/2018/2/layout/IconVerticalSolidList"/>
    <dgm:cxn modelId="{ABDEA73F-14F9-4867-86F9-2C3112D04A8A}" type="presParOf" srcId="{1E068579-8E04-4F1B-B649-B81141043D95}" destId="{2B16B75F-254C-4A11-8A00-DD29F00F544A}" srcOrd="12" destOrd="0" presId="urn:microsoft.com/office/officeart/2018/2/layout/IconVerticalSolidList"/>
    <dgm:cxn modelId="{A4D6356F-6435-4604-AE64-855188E13850}" type="presParOf" srcId="{2B16B75F-254C-4A11-8A00-DD29F00F544A}" destId="{C60C259F-0FCC-4487-8715-BBA235B9F380}" srcOrd="0" destOrd="0" presId="urn:microsoft.com/office/officeart/2018/2/layout/IconVerticalSolidList"/>
    <dgm:cxn modelId="{CED3EAC1-3A38-4489-BB21-A804477A3248}" type="presParOf" srcId="{2B16B75F-254C-4A11-8A00-DD29F00F544A}" destId="{4F1974A9-918E-4C03-90C2-DD2B8AAC5AA6}" srcOrd="1" destOrd="0" presId="urn:microsoft.com/office/officeart/2018/2/layout/IconVerticalSolidList"/>
    <dgm:cxn modelId="{C56E90F9-F126-453D-B187-2D6B2D7A6C01}" type="presParOf" srcId="{2B16B75F-254C-4A11-8A00-DD29F00F544A}" destId="{0249D1A5-4A85-4B3A-8294-D867D1722B0A}" srcOrd="2" destOrd="0" presId="urn:microsoft.com/office/officeart/2018/2/layout/IconVerticalSolidList"/>
    <dgm:cxn modelId="{78748B71-AAC6-44E7-A8EE-8DAFB566A258}" type="presParOf" srcId="{2B16B75F-254C-4A11-8A00-DD29F00F544A}" destId="{2E4DE3DC-9A6A-471B-B0CC-EA72E99277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029352-F6A1-4904-9A14-9A66D92931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FE8058-CA25-4B23-A3B4-157488E981CD}">
      <dgm:prSet/>
      <dgm:spPr/>
      <dgm:t>
        <a:bodyPr/>
        <a:lstStyle/>
        <a:p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34A8B0E1-5733-4EBC-B495-32227C0898EC}" type="parTrans" cxnId="{EB4C4BA4-1832-405C-A86F-12B8332AAF7F}">
      <dgm:prSet/>
      <dgm:spPr/>
      <dgm:t>
        <a:bodyPr/>
        <a:lstStyle/>
        <a:p>
          <a:endParaRPr lang="en-US"/>
        </a:p>
      </dgm:t>
    </dgm:pt>
    <dgm:pt modelId="{FABD67E9-7027-4384-B1FF-2B0345B0D51B}" type="sibTrans" cxnId="{EB4C4BA4-1832-405C-A86F-12B8332AAF7F}">
      <dgm:prSet/>
      <dgm:spPr/>
      <dgm:t>
        <a:bodyPr/>
        <a:lstStyle/>
        <a:p>
          <a:endParaRPr lang="en-US"/>
        </a:p>
      </dgm:t>
    </dgm:pt>
    <dgm:pt modelId="{E8156CD5-3E8F-4F23-8B8D-493DF1A58F4E}">
      <dgm:prSet/>
      <dgm:spPr/>
      <dgm:t>
        <a:bodyPr/>
        <a:lstStyle/>
        <a:p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Methodology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15F17675-6AC3-4209-8E7E-01CD4A77A1FE}" type="parTrans" cxnId="{257CD8A4-6510-4170-BC9A-B9D1268E9A79}">
      <dgm:prSet/>
      <dgm:spPr/>
      <dgm:t>
        <a:bodyPr/>
        <a:lstStyle/>
        <a:p>
          <a:endParaRPr lang="en-US"/>
        </a:p>
      </dgm:t>
    </dgm:pt>
    <dgm:pt modelId="{832C1BD2-8E2D-404C-8383-99814E6EF282}" type="sibTrans" cxnId="{257CD8A4-6510-4170-BC9A-B9D1268E9A79}">
      <dgm:prSet/>
      <dgm:spPr/>
      <dgm:t>
        <a:bodyPr/>
        <a:lstStyle/>
        <a:p>
          <a:endParaRPr lang="en-US"/>
        </a:p>
      </dgm:t>
    </dgm:pt>
    <dgm:pt modelId="{2BE76455-B1C0-45E8-AE28-00EFC3A00442}">
      <dgm:prSet/>
      <dgm:spPr/>
      <dgm:t>
        <a:bodyPr/>
        <a:lstStyle/>
        <a:p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Algorithm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AD550513-A182-4233-967B-95DEB5D65779}" type="parTrans" cxnId="{6E3E9210-7905-47A5-9B87-CB109E760F90}">
      <dgm:prSet/>
      <dgm:spPr/>
      <dgm:t>
        <a:bodyPr/>
        <a:lstStyle/>
        <a:p>
          <a:endParaRPr lang="en-US"/>
        </a:p>
      </dgm:t>
    </dgm:pt>
    <dgm:pt modelId="{EF2EBC33-00ED-4DAD-B83D-770AF5C10A16}" type="sibTrans" cxnId="{6E3E9210-7905-47A5-9B87-CB109E760F90}">
      <dgm:prSet/>
      <dgm:spPr/>
      <dgm:t>
        <a:bodyPr/>
        <a:lstStyle/>
        <a:p>
          <a:endParaRPr lang="en-US"/>
        </a:p>
      </dgm:t>
    </dgm:pt>
    <dgm:pt modelId="{1CFBC64D-4AE0-4B09-BA5E-CA4966A31D5C}">
      <dgm:prSet/>
      <dgm:spPr/>
      <dgm:t>
        <a:bodyPr/>
        <a:lstStyle/>
        <a:p>
          <a:r>
            <a:rPr lang="es-ES"/>
            <a:t>Results</a:t>
          </a:r>
          <a:endParaRPr lang="en-US"/>
        </a:p>
      </dgm:t>
    </dgm:pt>
    <dgm:pt modelId="{A510D6D6-B417-45EE-B39F-1EACE628A1E8}" type="parTrans" cxnId="{9EB39792-172C-4F98-805E-4C9952E0E32B}">
      <dgm:prSet/>
      <dgm:spPr/>
      <dgm:t>
        <a:bodyPr/>
        <a:lstStyle/>
        <a:p>
          <a:endParaRPr lang="en-US"/>
        </a:p>
      </dgm:t>
    </dgm:pt>
    <dgm:pt modelId="{463B54EE-276A-4B0E-B19D-302C6B9A8640}" type="sibTrans" cxnId="{9EB39792-172C-4F98-805E-4C9952E0E32B}">
      <dgm:prSet/>
      <dgm:spPr/>
      <dgm:t>
        <a:bodyPr/>
        <a:lstStyle/>
        <a:p>
          <a:endParaRPr lang="en-US"/>
        </a:p>
      </dgm:t>
    </dgm:pt>
    <dgm:pt modelId="{1E22A837-A711-49C2-A905-06BF23A6CA59}">
      <dgm:prSet/>
      <dgm:spPr/>
      <dgm:t>
        <a:bodyPr/>
        <a:lstStyle/>
        <a:p>
          <a:r>
            <a:rPr lang="es-ES" err="1"/>
            <a:t>Difficulties</a:t>
          </a:r>
          <a:r>
            <a:rPr lang="es-ES"/>
            <a:t> </a:t>
          </a:r>
          <a:r>
            <a:rPr lang="es-ES" err="1"/>
            <a:t>encountered</a:t>
          </a:r>
          <a:endParaRPr lang="en-US"/>
        </a:p>
      </dgm:t>
    </dgm:pt>
    <dgm:pt modelId="{45B7959C-85EC-40E2-8128-9180A467804D}" type="parTrans" cxnId="{86DA6F7C-0749-447E-8558-4F7ECFF97763}">
      <dgm:prSet/>
      <dgm:spPr/>
      <dgm:t>
        <a:bodyPr/>
        <a:lstStyle/>
        <a:p>
          <a:endParaRPr lang="en-US"/>
        </a:p>
      </dgm:t>
    </dgm:pt>
    <dgm:pt modelId="{89E42CAE-8B2E-44BF-A3DC-073DE273354C}" type="sibTrans" cxnId="{86DA6F7C-0749-447E-8558-4F7ECFF97763}">
      <dgm:prSet/>
      <dgm:spPr/>
      <dgm:t>
        <a:bodyPr/>
        <a:lstStyle/>
        <a:p>
          <a:endParaRPr lang="en-US"/>
        </a:p>
      </dgm:t>
    </dgm:pt>
    <dgm:pt modelId="{F69DB9ED-425B-4B13-8076-3183ED0C4879}">
      <dgm:prSet/>
      <dgm:spPr/>
      <dgm:t>
        <a:bodyPr/>
        <a:lstStyle/>
        <a:p>
          <a:r>
            <a:rPr lang="es-ES"/>
            <a:t>Further development</a:t>
          </a:r>
          <a:endParaRPr lang="en-US"/>
        </a:p>
      </dgm:t>
    </dgm:pt>
    <dgm:pt modelId="{F85D74FC-4F0D-4785-BED5-E7C88CA4F2A7}" type="parTrans" cxnId="{BB69C248-3164-49AB-B0F5-3C87F55BD6B5}">
      <dgm:prSet/>
      <dgm:spPr/>
      <dgm:t>
        <a:bodyPr/>
        <a:lstStyle/>
        <a:p>
          <a:endParaRPr lang="en-US"/>
        </a:p>
      </dgm:t>
    </dgm:pt>
    <dgm:pt modelId="{EBCA5FE9-118F-4F3A-9627-CC55EBE667D0}" type="sibTrans" cxnId="{BB69C248-3164-49AB-B0F5-3C87F55BD6B5}">
      <dgm:prSet/>
      <dgm:spPr/>
      <dgm:t>
        <a:bodyPr/>
        <a:lstStyle/>
        <a:p>
          <a:endParaRPr lang="en-US"/>
        </a:p>
      </dgm:t>
    </dgm:pt>
    <dgm:pt modelId="{24467490-55E7-4050-B727-59D9FB9F3D42}">
      <dgm:prSet/>
      <dgm:spPr/>
      <dgm:t>
        <a:bodyPr/>
        <a:lstStyle/>
        <a:p>
          <a:r>
            <a:rPr lang="es-ES"/>
            <a:t>Conclusions</a:t>
          </a:r>
          <a:endParaRPr lang="en-US"/>
        </a:p>
      </dgm:t>
    </dgm:pt>
    <dgm:pt modelId="{E46BB6F7-8924-4AF6-B970-E75DE49830E9}" type="parTrans" cxnId="{FF2192D9-A883-46D5-A3C2-72E0D6ADA98D}">
      <dgm:prSet/>
      <dgm:spPr/>
      <dgm:t>
        <a:bodyPr/>
        <a:lstStyle/>
        <a:p>
          <a:endParaRPr lang="en-US"/>
        </a:p>
      </dgm:t>
    </dgm:pt>
    <dgm:pt modelId="{78E7A508-BB0A-4E0D-A25A-C75AEEC681AD}" type="sibTrans" cxnId="{FF2192D9-A883-46D5-A3C2-72E0D6ADA98D}">
      <dgm:prSet/>
      <dgm:spPr/>
      <dgm:t>
        <a:bodyPr/>
        <a:lstStyle/>
        <a:p>
          <a:endParaRPr lang="en-US"/>
        </a:p>
      </dgm:t>
    </dgm:pt>
    <dgm:pt modelId="{1E068579-8E04-4F1B-B649-B81141043D95}" type="pres">
      <dgm:prSet presAssocID="{E6029352-F6A1-4904-9A14-9A66D9293135}" presName="root" presStyleCnt="0">
        <dgm:presLayoutVars>
          <dgm:dir/>
          <dgm:resizeHandles val="exact"/>
        </dgm:presLayoutVars>
      </dgm:prSet>
      <dgm:spPr/>
    </dgm:pt>
    <dgm:pt modelId="{55FA2AAB-7A59-405F-8147-8947B150F3D9}" type="pres">
      <dgm:prSet presAssocID="{6AFE8058-CA25-4B23-A3B4-157488E981CD}" presName="compNode" presStyleCnt="0"/>
      <dgm:spPr/>
    </dgm:pt>
    <dgm:pt modelId="{EEEB0D17-DCE3-49BA-A6BB-7F3939386F00}" type="pres">
      <dgm:prSet presAssocID="{6AFE8058-CA25-4B23-A3B4-157488E981CD}" presName="bgRect" presStyleLbl="bgShp" presStyleIdx="0" presStyleCnt="7"/>
      <dgm:spPr/>
    </dgm:pt>
    <dgm:pt modelId="{B09ADFDE-2C23-46A3-AD91-2356316D5EEE}" type="pres">
      <dgm:prSet presAssocID="{6AFE8058-CA25-4B23-A3B4-157488E981C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5D70DB8-F05D-4ADE-8E2C-F662A3F3EC92}" type="pres">
      <dgm:prSet presAssocID="{6AFE8058-CA25-4B23-A3B4-157488E981CD}" presName="spaceRect" presStyleCnt="0"/>
      <dgm:spPr/>
    </dgm:pt>
    <dgm:pt modelId="{49BD08B2-58B5-44DE-A268-6256A0F3634C}" type="pres">
      <dgm:prSet presAssocID="{6AFE8058-CA25-4B23-A3B4-157488E981CD}" presName="parTx" presStyleLbl="revTx" presStyleIdx="0" presStyleCnt="7">
        <dgm:presLayoutVars>
          <dgm:chMax val="0"/>
          <dgm:chPref val="0"/>
        </dgm:presLayoutVars>
      </dgm:prSet>
      <dgm:spPr/>
    </dgm:pt>
    <dgm:pt modelId="{8C270292-557A-4EDA-9459-2BC5B3086569}" type="pres">
      <dgm:prSet presAssocID="{FABD67E9-7027-4384-B1FF-2B0345B0D51B}" presName="sibTrans" presStyleCnt="0"/>
      <dgm:spPr/>
    </dgm:pt>
    <dgm:pt modelId="{A273CDD3-07FF-4D82-AC0E-8CFA7292B243}" type="pres">
      <dgm:prSet presAssocID="{E8156CD5-3E8F-4F23-8B8D-493DF1A58F4E}" presName="compNode" presStyleCnt="0"/>
      <dgm:spPr/>
    </dgm:pt>
    <dgm:pt modelId="{E6251F96-665A-482C-8A0F-0F0E64F2808A}" type="pres">
      <dgm:prSet presAssocID="{E8156CD5-3E8F-4F23-8B8D-493DF1A58F4E}" presName="bgRect" presStyleLbl="bgShp" presStyleIdx="1" presStyleCnt="7"/>
      <dgm:spPr/>
    </dgm:pt>
    <dgm:pt modelId="{6C595E2B-F4F3-4A38-B6A0-66B1DB632EB5}" type="pres">
      <dgm:prSet presAssocID="{E8156CD5-3E8F-4F23-8B8D-493DF1A58F4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720D8E5-3A91-4643-A82D-0CC815EA12A3}" type="pres">
      <dgm:prSet presAssocID="{E8156CD5-3E8F-4F23-8B8D-493DF1A58F4E}" presName="spaceRect" presStyleCnt="0"/>
      <dgm:spPr/>
    </dgm:pt>
    <dgm:pt modelId="{CB68AE27-BBBD-44BA-AB77-694D7E84597F}" type="pres">
      <dgm:prSet presAssocID="{E8156CD5-3E8F-4F23-8B8D-493DF1A58F4E}" presName="parTx" presStyleLbl="revTx" presStyleIdx="1" presStyleCnt="7">
        <dgm:presLayoutVars>
          <dgm:chMax val="0"/>
          <dgm:chPref val="0"/>
        </dgm:presLayoutVars>
      </dgm:prSet>
      <dgm:spPr/>
    </dgm:pt>
    <dgm:pt modelId="{7955E0E4-8BBE-452E-9993-B132E3BB9550}" type="pres">
      <dgm:prSet presAssocID="{832C1BD2-8E2D-404C-8383-99814E6EF282}" presName="sibTrans" presStyleCnt="0"/>
      <dgm:spPr/>
    </dgm:pt>
    <dgm:pt modelId="{858F1225-4E33-4DA2-ACBC-308D7B648CAA}" type="pres">
      <dgm:prSet presAssocID="{2BE76455-B1C0-45E8-AE28-00EFC3A00442}" presName="compNode" presStyleCnt="0"/>
      <dgm:spPr/>
    </dgm:pt>
    <dgm:pt modelId="{7789920B-6ABB-4646-A99A-1FCCECA18AA6}" type="pres">
      <dgm:prSet presAssocID="{2BE76455-B1C0-45E8-AE28-00EFC3A00442}" presName="bgRect" presStyleLbl="bgShp" presStyleIdx="2" presStyleCnt="7"/>
      <dgm:spPr/>
    </dgm:pt>
    <dgm:pt modelId="{14D28DBF-867D-4DBA-954B-EF1891A78D03}" type="pres">
      <dgm:prSet presAssocID="{2BE76455-B1C0-45E8-AE28-00EFC3A0044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9B9F647-D295-4271-874A-377F4C6FBBA2}" type="pres">
      <dgm:prSet presAssocID="{2BE76455-B1C0-45E8-AE28-00EFC3A00442}" presName="spaceRect" presStyleCnt="0"/>
      <dgm:spPr/>
    </dgm:pt>
    <dgm:pt modelId="{CE3CA110-07E3-4D07-9204-852FC92D3A3B}" type="pres">
      <dgm:prSet presAssocID="{2BE76455-B1C0-45E8-AE28-00EFC3A00442}" presName="parTx" presStyleLbl="revTx" presStyleIdx="2" presStyleCnt="7">
        <dgm:presLayoutVars>
          <dgm:chMax val="0"/>
          <dgm:chPref val="0"/>
        </dgm:presLayoutVars>
      </dgm:prSet>
      <dgm:spPr/>
    </dgm:pt>
    <dgm:pt modelId="{9F20CC77-9074-4A39-AE3D-6BB32174B85D}" type="pres">
      <dgm:prSet presAssocID="{EF2EBC33-00ED-4DAD-B83D-770AF5C10A16}" presName="sibTrans" presStyleCnt="0"/>
      <dgm:spPr/>
    </dgm:pt>
    <dgm:pt modelId="{010F6BA5-FD83-4CBC-AF65-B852BBB17231}" type="pres">
      <dgm:prSet presAssocID="{1CFBC64D-4AE0-4B09-BA5E-CA4966A31D5C}" presName="compNode" presStyleCnt="0"/>
      <dgm:spPr/>
    </dgm:pt>
    <dgm:pt modelId="{0B58E886-5586-4858-9D6C-B97087574D1E}" type="pres">
      <dgm:prSet presAssocID="{1CFBC64D-4AE0-4B09-BA5E-CA4966A31D5C}" presName="bgRect" presStyleLbl="bgShp" presStyleIdx="3" presStyleCnt="7"/>
      <dgm:spPr/>
    </dgm:pt>
    <dgm:pt modelId="{23BB9052-7202-4E75-8C9B-C5F08A6F6AAA}" type="pres">
      <dgm:prSet presAssocID="{1CFBC64D-4AE0-4B09-BA5E-CA4966A31D5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E18513F-C25C-4D21-9524-571A54F56504}" type="pres">
      <dgm:prSet presAssocID="{1CFBC64D-4AE0-4B09-BA5E-CA4966A31D5C}" presName="spaceRect" presStyleCnt="0"/>
      <dgm:spPr/>
    </dgm:pt>
    <dgm:pt modelId="{9217AE64-F2EF-48DD-A33C-C203723AC2AC}" type="pres">
      <dgm:prSet presAssocID="{1CFBC64D-4AE0-4B09-BA5E-CA4966A31D5C}" presName="parTx" presStyleLbl="revTx" presStyleIdx="3" presStyleCnt="7">
        <dgm:presLayoutVars>
          <dgm:chMax val="0"/>
          <dgm:chPref val="0"/>
        </dgm:presLayoutVars>
      </dgm:prSet>
      <dgm:spPr/>
    </dgm:pt>
    <dgm:pt modelId="{FFE78EB3-6CC4-48D8-84DC-790D543A5874}" type="pres">
      <dgm:prSet presAssocID="{463B54EE-276A-4B0E-B19D-302C6B9A8640}" presName="sibTrans" presStyleCnt="0"/>
      <dgm:spPr/>
    </dgm:pt>
    <dgm:pt modelId="{5A1CCBAA-95DF-4389-B62C-B261AC07EEEB}" type="pres">
      <dgm:prSet presAssocID="{1E22A837-A711-49C2-A905-06BF23A6CA59}" presName="compNode" presStyleCnt="0"/>
      <dgm:spPr/>
    </dgm:pt>
    <dgm:pt modelId="{DAD71660-CE92-444F-A022-BF693111FC57}" type="pres">
      <dgm:prSet presAssocID="{1E22A837-A711-49C2-A905-06BF23A6CA59}" presName="bgRect" presStyleLbl="bgShp" presStyleIdx="4" presStyleCnt="7"/>
      <dgm:spPr/>
    </dgm:pt>
    <dgm:pt modelId="{9DBB72C1-9346-48C2-BC1F-3AAD6EF1C8FA}" type="pres">
      <dgm:prSet presAssocID="{1E22A837-A711-49C2-A905-06BF23A6CA5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CA4CF168-FE53-411A-B843-C78C12AFFB16}" type="pres">
      <dgm:prSet presAssocID="{1E22A837-A711-49C2-A905-06BF23A6CA59}" presName="spaceRect" presStyleCnt="0"/>
      <dgm:spPr/>
    </dgm:pt>
    <dgm:pt modelId="{DB913272-CB2C-4B68-9B4C-07E58CBD6ECC}" type="pres">
      <dgm:prSet presAssocID="{1E22A837-A711-49C2-A905-06BF23A6CA59}" presName="parTx" presStyleLbl="revTx" presStyleIdx="4" presStyleCnt="7">
        <dgm:presLayoutVars>
          <dgm:chMax val="0"/>
          <dgm:chPref val="0"/>
        </dgm:presLayoutVars>
      </dgm:prSet>
      <dgm:spPr/>
    </dgm:pt>
    <dgm:pt modelId="{C69BCEFE-3958-4D5B-82C1-536DB1EF38D3}" type="pres">
      <dgm:prSet presAssocID="{89E42CAE-8B2E-44BF-A3DC-073DE273354C}" presName="sibTrans" presStyleCnt="0"/>
      <dgm:spPr/>
    </dgm:pt>
    <dgm:pt modelId="{025DE125-2063-4AAD-98A3-BB8DB2DA0ABB}" type="pres">
      <dgm:prSet presAssocID="{F69DB9ED-425B-4B13-8076-3183ED0C4879}" presName="compNode" presStyleCnt="0"/>
      <dgm:spPr/>
    </dgm:pt>
    <dgm:pt modelId="{A51774F2-3DF8-492C-B638-F519177D4ECF}" type="pres">
      <dgm:prSet presAssocID="{F69DB9ED-425B-4B13-8076-3183ED0C4879}" presName="bgRect" presStyleLbl="bgShp" presStyleIdx="5" presStyleCnt="7"/>
      <dgm:spPr/>
    </dgm:pt>
    <dgm:pt modelId="{41858B8A-3653-4AAC-A66E-DDCFD9A76C68}" type="pres">
      <dgm:prSet presAssocID="{F69DB9ED-425B-4B13-8076-3183ED0C487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CB2617B-F8FD-4271-8585-47ADF83D3EE6}" type="pres">
      <dgm:prSet presAssocID="{F69DB9ED-425B-4B13-8076-3183ED0C4879}" presName="spaceRect" presStyleCnt="0"/>
      <dgm:spPr/>
    </dgm:pt>
    <dgm:pt modelId="{7825CD26-E470-4DC6-982B-16B068E96DF4}" type="pres">
      <dgm:prSet presAssocID="{F69DB9ED-425B-4B13-8076-3183ED0C4879}" presName="parTx" presStyleLbl="revTx" presStyleIdx="5" presStyleCnt="7">
        <dgm:presLayoutVars>
          <dgm:chMax val="0"/>
          <dgm:chPref val="0"/>
        </dgm:presLayoutVars>
      </dgm:prSet>
      <dgm:spPr/>
    </dgm:pt>
    <dgm:pt modelId="{F9CB6D6B-5930-444E-8003-B530F4568ED7}" type="pres">
      <dgm:prSet presAssocID="{EBCA5FE9-118F-4F3A-9627-CC55EBE667D0}" presName="sibTrans" presStyleCnt="0"/>
      <dgm:spPr/>
    </dgm:pt>
    <dgm:pt modelId="{2B16B75F-254C-4A11-8A00-DD29F00F544A}" type="pres">
      <dgm:prSet presAssocID="{24467490-55E7-4050-B727-59D9FB9F3D42}" presName="compNode" presStyleCnt="0"/>
      <dgm:spPr/>
    </dgm:pt>
    <dgm:pt modelId="{C60C259F-0FCC-4487-8715-BBA235B9F380}" type="pres">
      <dgm:prSet presAssocID="{24467490-55E7-4050-B727-59D9FB9F3D42}" presName="bgRect" presStyleLbl="bgShp" presStyleIdx="6" presStyleCnt="7"/>
      <dgm:spPr/>
    </dgm:pt>
    <dgm:pt modelId="{4F1974A9-918E-4C03-90C2-DD2B8AAC5AA6}" type="pres">
      <dgm:prSet presAssocID="{24467490-55E7-4050-B727-59D9FB9F3D4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249D1A5-4A85-4B3A-8294-D867D1722B0A}" type="pres">
      <dgm:prSet presAssocID="{24467490-55E7-4050-B727-59D9FB9F3D42}" presName="spaceRect" presStyleCnt="0"/>
      <dgm:spPr/>
    </dgm:pt>
    <dgm:pt modelId="{2E4DE3DC-9A6A-471B-B0CC-EA72E9927720}" type="pres">
      <dgm:prSet presAssocID="{24467490-55E7-4050-B727-59D9FB9F3D4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AFCD707-9C89-4CB6-9EBC-AA7A41711A8A}" type="presOf" srcId="{E6029352-F6A1-4904-9A14-9A66D9293135}" destId="{1E068579-8E04-4F1B-B649-B81141043D95}" srcOrd="0" destOrd="0" presId="urn:microsoft.com/office/officeart/2018/2/layout/IconVerticalSolidList"/>
    <dgm:cxn modelId="{6E3E9210-7905-47A5-9B87-CB109E760F90}" srcId="{E6029352-F6A1-4904-9A14-9A66D9293135}" destId="{2BE76455-B1C0-45E8-AE28-00EFC3A00442}" srcOrd="2" destOrd="0" parTransId="{AD550513-A182-4233-967B-95DEB5D65779}" sibTransId="{EF2EBC33-00ED-4DAD-B83D-770AF5C10A16}"/>
    <dgm:cxn modelId="{1E45EF27-C812-471B-A90B-8C5A1D039C1E}" type="presOf" srcId="{24467490-55E7-4050-B727-59D9FB9F3D42}" destId="{2E4DE3DC-9A6A-471B-B0CC-EA72E9927720}" srcOrd="0" destOrd="0" presId="urn:microsoft.com/office/officeart/2018/2/layout/IconVerticalSolidList"/>
    <dgm:cxn modelId="{56A58D2A-831A-445C-9C17-51858D68919C}" type="presOf" srcId="{E8156CD5-3E8F-4F23-8B8D-493DF1A58F4E}" destId="{CB68AE27-BBBD-44BA-AB77-694D7E84597F}" srcOrd="0" destOrd="0" presId="urn:microsoft.com/office/officeart/2018/2/layout/IconVerticalSolidList"/>
    <dgm:cxn modelId="{C0699345-DC3D-49F4-BEE3-CBC0257202FD}" type="presOf" srcId="{1CFBC64D-4AE0-4B09-BA5E-CA4966A31D5C}" destId="{9217AE64-F2EF-48DD-A33C-C203723AC2AC}" srcOrd="0" destOrd="0" presId="urn:microsoft.com/office/officeart/2018/2/layout/IconVerticalSolidList"/>
    <dgm:cxn modelId="{BB69C248-3164-49AB-B0F5-3C87F55BD6B5}" srcId="{E6029352-F6A1-4904-9A14-9A66D9293135}" destId="{F69DB9ED-425B-4B13-8076-3183ED0C4879}" srcOrd="5" destOrd="0" parTransId="{F85D74FC-4F0D-4785-BED5-E7C88CA4F2A7}" sibTransId="{EBCA5FE9-118F-4F3A-9627-CC55EBE667D0}"/>
    <dgm:cxn modelId="{0D785D75-EE5C-40D9-8375-F185232DC6FC}" type="presOf" srcId="{F69DB9ED-425B-4B13-8076-3183ED0C4879}" destId="{7825CD26-E470-4DC6-982B-16B068E96DF4}" srcOrd="0" destOrd="0" presId="urn:microsoft.com/office/officeart/2018/2/layout/IconVerticalSolidList"/>
    <dgm:cxn modelId="{86DA6F7C-0749-447E-8558-4F7ECFF97763}" srcId="{E6029352-F6A1-4904-9A14-9A66D9293135}" destId="{1E22A837-A711-49C2-A905-06BF23A6CA59}" srcOrd="4" destOrd="0" parTransId="{45B7959C-85EC-40E2-8128-9180A467804D}" sibTransId="{89E42CAE-8B2E-44BF-A3DC-073DE273354C}"/>
    <dgm:cxn modelId="{9EB39792-172C-4F98-805E-4C9952E0E32B}" srcId="{E6029352-F6A1-4904-9A14-9A66D9293135}" destId="{1CFBC64D-4AE0-4B09-BA5E-CA4966A31D5C}" srcOrd="3" destOrd="0" parTransId="{A510D6D6-B417-45EE-B39F-1EACE628A1E8}" sibTransId="{463B54EE-276A-4B0E-B19D-302C6B9A8640}"/>
    <dgm:cxn modelId="{EB4C4BA4-1832-405C-A86F-12B8332AAF7F}" srcId="{E6029352-F6A1-4904-9A14-9A66D9293135}" destId="{6AFE8058-CA25-4B23-A3B4-157488E981CD}" srcOrd="0" destOrd="0" parTransId="{34A8B0E1-5733-4EBC-B495-32227C0898EC}" sibTransId="{FABD67E9-7027-4384-B1FF-2B0345B0D51B}"/>
    <dgm:cxn modelId="{257CD8A4-6510-4170-BC9A-B9D1268E9A79}" srcId="{E6029352-F6A1-4904-9A14-9A66D9293135}" destId="{E8156CD5-3E8F-4F23-8B8D-493DF1A58F4E}" srcOrd="1" destOrd="0" parTransId="{15F17675-6AC3-4209-8E7E-01CD4A77A1FE}" sibTransId="{832C1BD2-8E2D-404C-8383-99814E6EF282}"/>
    <dgm:cxn modelId="{BF1C28B4-1104-4C76-8CD6-AB37EAFA2653}" type="presOf" srcId="{2BE76455-B1C0-45E8-AE28-00EFC3A00442}" destId="{CE3CA110-07E3-4D07-9204-852FC92D3A3B}" srcOrd="0" destOrd="0" presId="urn:microsoft.com/office/officeart/2018/2/layout/IconVerticalSolidList"/>
    <dgm:cxn modelId="{D0517ABB-FA3A-4F94-A8FD-EB5DCC023972}" type="presOf" srcId="{1E22A837-A711-49C2-A905-06BF23A6CA59}" destId="{DB913272-CB2C-4B68-9B4C-07E58CBD6ECC}" srcOrd="0" destOrd="0" presId="urn:microsoft.com/office/officeart/2018/2/layout/IconVerticalSolidList"/>
    <dgm:cxn modelId="{FF2192D9-A883-46D5-A3C2-72E0D6ADA98D}" srcId="{E6029352-F6A1-4904-9A14-9A66D9293135}" destId="{24467490-55E7-4050-B727-59D9FB9F3D42}" srcOrd="6" destOrd="0" parTransId="{E46BB6F7-8924-4AF6-B970-E75DE49830E9}" sibTransId="{78E7A508-BB0A-4E0D-A25A-C75AEEC681AD}"/>
    <dgm:cxn modelId="{E7CAA8E0-46E0-463F-ABF9-DC3837BA7EE5}" type="presOf" srcId="{6AFE8058-CA25-4B23-A3B4-157488E981CD}" destId="{49BD08B2-58B5-44DE-A268-6256A0F3634C}" srcOrd="0" destOrd="0" presId="urn:microsoft.com/office/officeart/2018/2/layout/IconVerticalSolidList"/>
    <dgm:cxn modelId="{9D7984A0-928A-4644-9D89-5EFF36AB8AAF}" type="presParOf" srcId="{1E068579-8E04-4F1B-B649-B81141043D95}" destId="{55FA2AAB-7A59-405F-8147-8947B150F3D9}" srcOrd="0" destOrd="0" presId="urn:microsoft.com/office/officeart/2018/2/layout/IconVerticalSolidList"/>
    <dgm:cxn modelId="{1A8A01E6-AE45-4B94-8233-6BF780542070}" type="presParOf" srcId="{55FA2AAB-7A59-405F-8147-8947B150F3D9}" destId="{EEEB0D17-DCE3-49BA-A6BB-7F3939386F00}" srcOrd="0" destOrd="0" presId="urn:microsoft.com/office/officeart/2018/2/layout/IconVerticalSolidList"/>
    <dgm:cxn modelId="{55D63FD1-0D7C-4F39-889F-80E7CFE9E0CE}" type="presParOf" srcId="{55FA2AAB-7A59-405F-8147-8947B150F3D9}" destId="{B09ADFDE-2C23-46A3-AD91-2356316D5EEE}" srcOrd="1" destOrd="0" presId="urn:microsoft.com/office/officeart/2018/2/layout/IconVerticalSolidList"/>
    <dgm:cxn modelId="{71D7DAF1-AC2A-431D-BFF0-0A94F3DE437A}" type="presParOf" srcId="{55FA2AAB-7A59-405F-8147-8947B150F3D9}" destId="{E5D70DB8-F05D-4ADE-8E2C-F662A3F3EC92}" srcOrd="2" destOrd="0" presId="urn:microsoft.com/office/officeart/2018/2/layout/IconVerticalSolidList"/>
    <dgm:cxn modelId="{40BBE746-DB9D-4E94-BDAF-3CF51CE9FAFD}" type="presParOf" srcId="{55FA2AAB-7A59-405F-8147-8947B150F3D9}" destId="{49BD08B2-58B5-44DE-A268-6256A0F3634C}" srcOrd="3" destOrd="0" presId="urn:microsoft.com/office/officeart/2018/2/layout/IconVerticalSolidList"/>
    <dgm:cxn modelId="{435DD9B7-FE29-4742-A289-19943E6BECA8}" type="presParOf" srcId="{1E068579-8E04-4F1B-B649-B81141043D95}" destId="{8C270292-557A-4EDA-9459-2BC5B3086569}" srcOrd="1" destOrd="0" presId="urn:microsoft.com/office/officeart/2018/2/layout/IconVerticalSolidList"/>
    <dgm:cxn modelId="{F5A5E810-66B0-4C80-B2CD-EF1BCCF90A05}" type="presParOf" srcId="{1E068579-8E04-4F1B-B649-B81141043D95}" destId="{A273CDD3-07FF-4D82-AC0E-8CFA7292B243}" srcOrd="2" destOrd="0" presId="urn:microsoft.com/office/officeart/2018/2/layout/IconVerticalSolidList"/>
    <dgm:cxn modelId="{312515B9-0C6D-4416-AD3D-20290590C575}" type="presParOf" srcId="{A273CDD3-07FF-4D82-AC0E-8CFA7292B243}" destId="{E6251F96-665A-482C-8A0F-0F0E64F2808A}" srcOrd="0" destOrd="0" presId="urn:microsoft.com/office/officeart/2018/2/layout/IconVerticalSolidList"/>
    <dgm:cxn modelId="{F01C02A6-6C82-4AD0-910E-1489172E0A87}" type="presParOf" srcId="{A273CDD3-07FF-4D82-AC0E-8CFA7292B243}" destId="{6C595E2B-F4F3-4A38-B6A0-66B1DB632EB5}" srcOrd="1" destOrd="0" presId="urn:microsoft.com/office/officeart/2018/2/layout/IconVerticalSolidList"/>
    <dgm:cxn modelId="{858CE8D5-955F-4BBF-A49C-0FF098BD4B5A}" type="presParOf" srcId="{A273CDD3-07FF-4D82-AC0E-8CFA7292B243}" destId="{B720D8E5-3A91-4643-A82D-0CC815EA12A3}" srcOrd="2" destOrd="0" presId="urn:microsoft.com/office/officeart/2018/2/layout/IconVerticalSolidList"/>
    <dgm:cxn modelId="{57F9DA1C-CE61-4CC2-B988-BD097897AB16}" type="presParOf" srcId="{A273CDD3-07FF-4D82-AC0E-8CFA7292B243}" destId="{CB68AE27-BBBD-44BA-AB77-694D7E84597F}" srcOrd="3" destOrd="0" presId="urn:microsoft.com/office/officeart/2018/2/layout/IconVerticalSolidList"/>
    <dgm:cxn modelId="{7614B4A2-9116-4E0F-9928-74AA8E882E77}" type="presParOf" srcId="{1E068579-8E04-4F1B-B649-B81141043D95}" destId="{7955E0E4-8BBE-452E-9993-B132E3BB9550}" srcOrd="3" destOrd="0" presId="urn:microsoft.com/office/officeart/2018/2/layout/IconVerticalSolidList"/>
    <dgm:cxn modelId="{524EBB6F-1CF2-4134-94FA-8CA5EE3550CC}" type="presParOf" srcId="{1E068579-8E04-4F1B-B649-B81141043D95}" destId="{858F1225-4E33-4DA2-ACBC-308D7B648CAA}" srcOrd="4" destOrd="0" presId="urn:microsoft.com/office/officeart/2018/2/layout/IconVerticalSolidList"/>
    <dgm:cxn modelId="{1B579CDF-FFFD-4638-9403-9843702B0B45}" type="presParOf" srcId="{858F1225-4E33-4DA2-ACBC-308D7B648CAA}" destId="{7789920B-6ABB-4646-A99A-1FCCECA18AA6}" srcOrd="0" destOrd="0" presId="urn:microsoft.com/office/officeart/2018/2/layout/IconVerticalSolidList"/>
    <dgm:cxn modelId="{C5A41C83-1102-4E94-8BCB-338D672384F7}" type="presParOf" srcId="{858F1225-4E33-4DA2-ACBC-308D7B648CAA}" destId="{14D28DBF-867D-4DBA-954B-EF1891A78D03}" srcOrd="1" destOrd="0" presId="urn:microsoft.com/office/officeart/2018/2/layout/IconVerticalSolidList"/>
    <dgm:cxn modelId="{5BCEF26A-F4E9-4AD9-80B0-4668011045A2}" type="presParOf" srcId="{858F1225-4E33-4DA2-ACBC-308D7B648CAA}" destId="{59B9F647-D295-4271-874A-377F4C6FBBA2}" srcOrd="2" destOrd="0" presId="urn:microsoft.com/office/officeart/2018/2/layout/IconVerticalSolidList"/>
    <dgm:cxn modelId="{95824996-C99F-41E9-A9B5-B59D12C1C019}" type="presParOf" srcId="{858F1225-4E33-4DA2-ACBC-308D7B648CAA}" destId="{CE3CA110-07E3-4D07-9204-852FC92D3A3B}" srcOrd="3" destOrd="0" presId="urn:microsoft.com/office/officeart/2018/2/layout/IconVerticalSolidList"/>
    <dgm:cxn modelId="{BCDD7CCB-791B-42EA-A66D-F37F297AA9EC}" type="presParOf" srcId="{1E068579-8E04-4F1B-B649-B81141043D95}" destId="{9F20CC77-9074-4A39-AE3D-6BB32174B85D}" srcOrd="5" destOrd="0" presId="urn:microsoft.com/office/officeart/2018/2/layout/IconVerticalSolidList"/>
    <dgm:cxn modelId="{B8A9E2C6-FD50-4DB8-9CE5-25E6081FAADF}" type="presParOf" srcId="{1E068579-8E04-4F1B-B649-B81141043D95}" destId="{010F6BA5-FD83-4CBC-AF65-B852BBB17231}" srcOrd="6" destOrd="0" presId="urn:microsoft.com/office/officeart/2018/2/layout/IconVerticalSolidList"/>
    <dgm:cxn modelId="{39330CFB-CE06-4902-B1B7-159F41EE9469}" type="presParOf" srcId="{010F6BA5-FD83-4CBC-AF65-B852BBB17231}" destId="{0B58E886-5586-4858-9D6C-B97087574D1E}" srcOrd="0" destOrd="0" presId="urn:microsoft.com/office/officeart/2018/2/layout/IconVerticalSolidList"/>
    <dgm:cxn modelId="{438A08A9-7A83-460B-951B-2C8EADA19399}" type="presParOf" srcId="{010F6BA5-FD83-4CBC-AF65-B852BBB17231}" destId="{23BB9052-7202-4E75-8C9B-C5F08A6F6AAA}" srcOrd="1" destOrd="0" presId="urn:microsoft.com/office/officeart/2018/2/layout/IconVerticalSolidList"/>
    <dgm:cxn modelId="{E27C9495-BE6C-444A-944D-E38576DA8CDF}" type="presParOf" srcId="{010F6BA5-FD83-4CBC-AF65-B852BBB17231}" destId="{BE18513F-C25C-4D21-9524-571A54F56504}" srcOrd="2" destOrd="0" presId="urn:microsoft.com/office/officeart/2018/2/layout/IconVerticalSolidList"/>
    <dgm:cxn modelId="{BF42E83C-DDE5-435F-8EC5-D6AF56833D55}" type="presParOf" srcId="{010F6BA5-FD83-4CBC-AF65-B852BBB17231}" destId="{9217AE64-F2EF-48DD-A33C-C203723AC2AC}" srcOrd="3" destOrd="0" presId="urn:microsoft.com/office/officeart/2018/2/layout/IconVerticalSolidList"/>
    <dgm:cxn modelId="{E56309A3-6499-47EB-8BD3-2BB4A3D2406A}" type="presParOf" srcId="{1E068579-8E04-4F1B-B649-B81141043D95}" destId="{FFE78EB3-6CC4-48D8-84DC-790D543A5874}" srcOrd="7" destOrd="0" presId="urn:microsoft.com/office/officeart/2018/2/layout/IconVerticalSolidList"/>
    <dgm:cxn modelId="{6565872A-A336-4014-BFAC-AE72255F7EFA}" type="presParOf" srcId="{1E068579-8E04-4F1B-B649-B81141043D95}" destId="{5A1CCBAA-95DF-4389-B62C-B261AC07EEEB}" srcOrd="8" destOrd="0" presId="urn:microsoft.com/office/officeart/2018/2/layout/IconVerticalSolidList"/>
    <dgm:cxn modelId="{D11F7B4D-5609-4C71-90AB-E2987EB695FF}" type="presParOf" srcId="{5A1CCBAA-95DF-4389-B62C-B261AC07EEEB}" destId="{DAD71660-CE92-444F-A022-BF693111FC57}" srcOrd="0" destOrd="0" presId="urn:microsoft.com/office/officeart/2018/2/layout/IconVerticalSolidList"/>
    <dgm:cxn modelId="{7B6B1BC4-32CB-4B7C-BE24-C486F582F330}" type="presParOf" srcId="{5A1CCBAA-95DF-4389-B62C-B261AC07EEEB}" destId="{9DBB72C1-9346-48C2-BC1F-3AAD6EF1C8FA}" srcOrd="1" destOrd="0" presId="urn:microsoft.com/office/officeart/2018/2/layout/IconVerticalSolidList"/>
    <dgm:cxn modelId="{9E6BBCF9-B279-4CC9-B85B-370F5E541F0E}" type="presParOf" srcId="{5A1CCBAA-95DF-4389-B62C-B261AC07EEEB}" destId="{CA4CF168-FE53-411A-B843-C78C12AFFB16}" srcOrd="2" destOrd="0" presId="urn:microsoft.com/office/officeart/2018/2/layout/IconVerticalSolidList"/>
    <dgm:cxn modelId="{6610D2E0-6057-487F-ADB4-17174ADFA98C}" type="presParOf" srcId="{5A1CCBAA-95DF-4389-B62C-B261AC07EEEB}" destId="{DB913272-CB2C-4B68-9B4C-07E58CBD6ECC}" srcOrd="3" destOrd="0" presId="urn:microsoft.com/office/officeart/2018/2/layout/IconVerticalSolidList"/>
    <dgm:cxn modelId="{93C1F295-6B77-4230-95F3-04D251A67DAE}" type="presParOf" srcId="{1E068579-8E04-4F1B-B649-B81141043D95}" destId="{C69BCEFE-3958-4D5B-82C1-536DB1EF38D3}" srcOrd="9" destOrd="0" presId="urn:microsoft.com/office/officeart/2018/2/layout/IconVerticalSolidList"/>
    <dgm:cxn modelId="{56711A23-5A7D-4283-A004-EF173729030D}" type="presParOf" srcId="{1E068579-8E04-4F1B-B649-B81141043D95}" destId="{025DE125-2063-4AAD-98A3-BB8DB2DA0ABB}" srcOrd="10" destOrd="0" presId="urn:microsoft.com/office/officeart/2018/2/layout/IconVerticalSolidList"/>
    <dgm:cxn modelId="{31E09806-D01A-4A43-AFB1-A6723E01FE66}" type="presParOf" srcId="{025DE125-2063-4AAD-98A3-BB8DB2DA0ABB}" destId="{A51774F2-3DF8-492C-B638-F519177D4ECF}" srcOrd="0" destOrd="0" presId="urn:microsoft.com/office/officeart/2018/2/layout/IconVerticalSolidList"/>
    <dgm:cxn modelId="{C14739A8-AB12-43F1-BBE2-DEE6E7DC77F9}" type="presParOf" srcId="{025DE125-2063-4AAD-98A3-BB8DB2DA0ABB}" destId="{41858B8A-3653-4AAC-A66E-DDCFD9A76C68}" srcOrd="1" destOrd="0" presId="urn:microsoft.com/office/officeart/2018/2/layout/IconVerticalSolidList"/>
    <dgm:cxn modelId="{724B03E8-7FF7-4E84-9525-C3722C3AE036}" type="presParOf" srcId="{025DE125-2063-4AAD-98A3-BB8DB2DA0ABB}" destId="{DCB2617B-F8FD-4271-8585-47ADF83D3EE6}" srcOrd="2" destOrd="0" presId="urn:microsoft.com/office/officeart/2018/2/layout/IconVerticalSolidList"/>
    <dgm:cxn modelId="{419AB366-B991-4458-ACB4-94BD54EF8C64}" type="presParOf" srcId="{025DE125-2063-4AAD-98A3-BB8DB2DA0ABB}" destId="{7825CD26-E470-4DC6-982B-16B068E96DF4}" srcOrd="3" destOrd="0" presId="urn:microsoft.com/office/officeart/2018/2/layout/IconVerticalSolidList"/>
    <dgm:cxn modelId="{5E4C73A7-D991-4B61-A39B-C0A217B37085}" type="presParOf" srcId="{1E068579-8E04-4F1B-B649-B81141043D95}" destId="{F9CB6D6B-5930-444E-8003-B530F4568ED7}" srcOrd="11" destOrd="0" presId="urn:microsoft.com/office/officeart/2018/2/layout/IconVerticalSolidList"/>
    <dgm:cxn modelId="{ABDEA73F-14F9-4867-86F9-2C3112D04A8A}" type="presParOf" srcId="{1E068579-8E04-4F1B-B649-B81141043D95}" destId="{2B16B75F-254C-4A11-8A00-DD29F00F544A}" srcOrd="12" destOrd="0" presId="urn:microsoft.com/office/officeart/2018/2/layout/IconVerticalSolidList"/>
    <dgm:cxn modelId="{A4D6356F-6435-4604-AE64-855188E13850}" type="presParOf" srcId="{2B16B75F-254C-4A11-8A00-DD29F00F544A}" destId="{C60C259F-0FCC-4487-8715-BBA235B9F380}" srcOrd="0" destOrd="0" presId="urn:microsoft.com/office/officeart/2018/2/layout/IconVerticalSolidList"/>
    <dgm:cxn modelId="{CED3EAC1-3A38-4489-BB21-A804477A3248}" type="presParOf" srcId="{2B16B75F-254C-4A11-8A00-DD29F00F544A}" destId="{4F1974A9-918E-4C03-90C2-DD2B8AAC5AA6}" srcOrd="1" destOrd="0" presId="urn:microsoft.com/office/officeart/2018/2/layout/IconVerticalSolidList"/>
    <dgm:cxn modelId="{C56E90F9-F126-453D-B187-2D6B2D7A6C01}" type="presParOf" srcId="{2B16B75F-254C-4A11-8A00-DD29F00F544A}" destId="{0249D1A5-4A85-4B3A-8294-D867D1722B0A}" srcOrd="2" destOrd="0" presId="urn:microsoft.com/office/officeart/2018/2/layout/IconVerticalSolidList"/>
    <dgm:cxn modelId="{78748B71-AAC6-44E7-A8EE-8DAFB566A258}" type="presParOf" srcId="{2B16B75F-254C-4A11-8A00-DD29F00F544A}" destId="{2E4DE3DC-9A6A-471B-B0CC-EA72E99277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029352-F6A1-4904-9A14-9A66D92931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FE8058-CA25-4B23-A3B4-157488E981CD}">
      <dgm:prSet/>
      <dgm:spPr/>
      <dgm:t>
        <a:bodyPr/>
        <a:lstStyle/>
        <a:p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34A8B0E1-5733-4EBC-B495-32227C0898EC}" type="parTrans" cxnId="{EB4C4BA4-1832-405C-A86F-12B8332AAF7F}">
      <dgm:prSet/>
      <dgm:spPr/>
      <dgm:t>
        <a:bodyPr/>
        <a:lstStyle/>
        <a:p>
          <a:endParaRPr lang="en-US"/>
        </a:p>
      </dgm:t>
    </dgm:pt>
    <dgm:pt modelId="{FABD67E9-7027-4384-B1FF-2B0345B0D51B}" type="sibTrans" cxnId="{EB4C4BA4-1832-405C-A86F-12B8332AAF7F}">
      <dgm:prSet/>
      <dgm:spPr/>
      <dgm:t>
        <a:bodyPr/>
        <a:lstStyle/>
        <a:p>
          <a:endParaRPr lang="en-US"/>
        </a:p>
      </dgm:t>
    </dgm:pt>
    <dgm:pt modelId="{E8156CD5-3E8F-4F23-8B8D-493DF1A58F4E}">
      <dgm:prSet/>
      <dgm:spPr/>
      <dgm:t>
        <a:bodyPr/>
        <a:lstStyle/>
        <a:p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Methodology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15F17675-6AC3-4209-8E7E-01CD4A77A1FE}" type="parTrans" cxnId="{257CD8A4-6510-4170-BC9A-B9D1268E9A79}">
      <dgm:prSet/>
      <dgm:spPr/>
      <dgm:t>
        <a:bodyPr/>
        <a:lstStyle/>
        <a:p>
          <a:endParaRPr lang="en-US"/>
        </a:p>
      </dgm:t>
    </dgm:pt>
    <dgm:pt modelId="{832C1BD2-8E2D-404C-8383-99814E6EF282}" type="sibTrans" cxnId="{257CD8A4-6510-4170-BC9A-B9D1268E9A79}">
      <dgm:prSet/>
      <dgm:spPr/>
      <dgm:t>
        <a:bodyPr/>
        <a:lstStyle/>
        <a:p>
          <a:endParaRPr lang="en-US"/>
        </a:p>
      </dgm:t>
    </dgm:pt>
    <dgm:pt modelId="{2BE76455-B1C0-45E8-AE28-00EFC3A00442}">
      <dgm:prSet/>
      <dgm:spPr/>
      <dgm:t>
        <a:bodyPr/>
        <a:lstStyle/>
        <a:p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Algorithm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AD550513-A182-4233-967B-95DEB5D65779}" type="parTrans" cxnId="{6E3E9210-7905-47A5-9B87-CB109E760F90}">
      <dgm:prSet/>
      <dgm:spPr/>
      <dgm:t>
        <a:bodyPr/>
        <a:lstStyle/>
        <a:p>
          <a:endParaRPr lang="en-US"/>
        </a:p>
      </dgm:t>
    </dgm:pt>
    <dgm:pt modelId="{EF2EBC33-00ED-4DAD-B83D-770AF5C10A16}" type="sibTrans" cxnId="{6E3E9210-7905-47A5-9B87-CB109E760F90}">
      <dgm:prSet/>
      <dgm:spPr/>
      <dgm:t>
        <a:bodyPr/>
        <a:lstStyle/>
        <a:p>
          <a:endParaRPr lang="en-US"/>
        </a:p>
      </dgm:t>
    </dgm:pt>
    <dgm:pt modelId="{1CFBC64D-4AE0-4B09-BA5E-CA4966A31D5C}">
      <dgm:prSet/>
      <dgm:spPr/>
      <dgm:t>
        <a:bodyPr/>
        <a:lstStyle/>
        <a:p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Results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A510D6D6-B417-45EE-B39F-1EACE628A1E8}" type="parTrans" cxnId="{9EB39792-172C-4F98-805E-4C9952E0E32B}">
      <dgm:prSet/>
      <dgm:spPr/>
      <dgm:t>
        <a:bodyPr/>
        <a:lstStyle/>
        <a:p>
          <a:endParaRPr lang="en-US"/>
        </a:p>
      </dgm:t>
    </dgm:pt>
    <dgm:pt modelId="{463B54EE-276A-4B0E-B19D-302C6B9A8640}" type="sibTrans" cxnId="{9EB39792-172C-4F98-805E-4C9952E0E32B}">
      <dgm:prSet/>
      <dgm:spPr/>
      <dgm:t>
        <a:bodyPr/>
        <a:lstStyle/>
        <a:p>
          <a:endParaRPr lang="en-US"/>
        </a:p>
      </dgm:t>
    </dgm:pt>
    <dgm:pt modelId="{1E22A837-A711-49C2-A905-06BF23A6CA59}">
      <dgm:prSet/>
      <dgm:spPr/>
      <dgm:t>
        <a:bodyPr/>
        <a:lstStyle/>
        <a:p>
          <a:r>
            <a:rPr lang="es-ES" err="1"/>
            <a:t>Difficulties</a:t>
          </a:r>
          <a:r>
            <a:rPr lang="es-ES"/>
            <a:t> </a:t>
          </a:r>
          <a:r>
            <a:rPr lang="es-ES" err="1"/>
            <a:t>encountered</a:t>
          </a:r>
          <a:endParaRPr lang="en-US"/>
        </a:p>
      </dgm:t>
    </dgm:pt>
    <dgm:pt modelId="{45B7959C-85EC-40E2-8128-9180A467804D}" type="parTrans" cxnId="{86DA6F7C-0749-447E-8558-4F7ECFF97763}">
      <dgm:prSet/>
      <dgm:spPr/>
      <dgm:t>
        <a:bodyPr/>
        <a:lstStyle/>
        <a:p>
          <a:endParaRPr lang="en-US"/>
        </a:p>
      </dgm:t>
    </dgm:pt>
    <dgm:pt modelId="{89E42CAE-8B2E-44BF-A3DC-073DE273354C}" type="sibTrans" cxnId="{86DA6F7C-0749-447E-8558-4F7ECFF97763}">
      <dgm:prSet/>
      <dgm:spPr/>
      <dgm:t>
        <a:bodyPr/>
        <a:lstStyle/>
        <a:p>
          <a:endParaRPr lang="en-US"/>
        </a:p>
      </dgm:t>
    </dgm:pt>
    <dgm:pt modelId="{F69DB9ED-425B-4B13-8076-3183ED0C4879}">
      <dgm:prSet/>
      <dgm:spPr/>
      <dgm:t>
        <a:bodyPr/>
        <a:lstStyle/>
        <a:p>
          <a:r>
            <a:rPr lang="es-ES"/>
            <a:t>Further development</a:t>
          </a:r>
          <a:endParaRPr lang="en-US"/>
        </a:p>
      </dgm:t>
    </dgm:pt>
    <dgm:pt modelId="{F85D74FC-4F0D-4785-BED5-E7C88CA4F2A7}" type="parTrans" cxnId="{BB69C248-3164-49AB-B0F5-3C87F55BD6B5}">
      <dgm:prSet/>
      <dgm:spPr/>
      <dgm:t>
        <a:bodyPr/>
        <a:lstStyle/>
        <a:p>
          <a:endParaRPr lang="en-US"/>
        </a:p>
      </dgm:t>
    </dgm:pt>
    <dgm:pt modelId="{EBCA5FE9-118F-4F3A-9627-CC55EBE667D0}" type="sibTrans" cxnId="{BB69C248-3164-49AB-B0F5-3C87F55BD6B5}">
      <dgm:prSet/>
      <dgm:spPr/>
      <dgm:t>
        <a:bodyPr/>
        <a:lstStyle/>
        <a:p>
          <a:endParaRPr lang="en-US"/>
        </a:p>
      </dgm:t>
    </dgm:pt>
    <dgm:pt modelId="{24467490-55E7-4050-B727-59D9FB9F3D42}">
      <dgm:prSet/>
      <dgm:spPr/>
      <dgm:t>
        <a:bodyPr/>
        <a:lstStyle/>
        <a:p>
          <a:r>
            <a:rPr lang="es-ES"/>
            <a:t>Conclusions</a:t>
          </a:r>
          <a:endParaRPr lang="en-US"/>
        </a:p>
      </dgm:t>
    </dgm:pt>
    <dgm:pt modelId="{E46BB6F7-8924-4AF6-B970-E75DE49830E9}" type="parTrans" cxnId="{FF2192D9-A883-46D5-A3C2-72E0D6ADA98D}">
      <dgm:prSet/>
      <dgm:spPr/>
      <dgm:t>
        <a:bodyPr/>
        <a:lstStyle/>
        <a:p>
          <a:endParaRPr lang="en-US"/>
        </a:p>
      </dgm:t>
    </dgm:pt>
    <dgm:pt modelId="{78E7A508-BB0A-4E0D-A25A-C75AEEC681AD}" type="sibTrans" cxnId="{FF2192D9-A883-46D5-A3C2-72E0D6ADA98D}">
      <dgm:prSet/>
      <dgm:spPr/>
      <dgm:t>
        <a:bodyPr/>
        <a:lstStyle/>
        <a:p>
          <a:endParaRPr lang="en-US"/>
        </a:p>
      </dgm:t>
    </dgm:pt>
    <dgm:pt modelId="{1E068579-8E04-4F1B-B649-B81141043D95}" type="pres">
      <dgm:prSet presAssocID="{E6029352-F6A1-4904-9A14-9A66D9293135}" presName="root" presStyleCnt="0">
        <dgm:presLayoutVars>
          <dgm:dir/>
          <dgm:resizeHandles val="exact"/>
        </dgm:presLayoutVars>
      </dgm:prSet>
      <dgm:spPr/>
    </dgm:pt>
    <dgm:pt modelId="{55FA2AAB-7A59-405F-8147-8947B150F3D9}" type="pres">
      <dgm:prSet presAssocID="{6AFE8058-CA25-4B23-A3B4-157488E981CD}" presName="compNode" presStyleCnt="0"/>
      <dgm:spPr/>
    </dgm:pt>
    <dgm:pt modelId="{EEEB0D17-DCE3-49BA-A6BB-7F3939386F00}" type="pres">
      <dgm:prSet presAssocID="{6AFE8058-CA25-4B23-A3B4-157488E981CD}" presName="bgRect" presStyleLbl="bgShp" presStyleIdx="0" presStyleCnt="7"/>
      <dgm:spPr/>
    </dgm:pt>
    <dgm:pt modelId="{B09ADFDE-2C23-46A3-AD91-2356316D5EEE}" type="pres">
      <dgm:prSet presAssocID="{6AFE8058-CA25-4B23-A3B4-157488E981C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5D70DB8-F05D-4ADE-8E2C-F662A3F3EC92}" type="pres">
      <dgm:prSet presAssocID="{6AFE8058-CA25-4B23-A3B4-157488E981CD}" presName="spaceRect" presStyleCnt="0"/>
      <dgm:spPr/>
    </dgm:pt>
    <dgm:pt modelId="{49BD08B2-58B5-44DE-A268-6256A0F3634C}" type="pres">
      <dgm:prSet presAssocID="{6AFE8058-CA25-4B23-A3B4-157488E981CD}" presName="parTx" presStyleLbl="revTx" presStyleIdx="0" presStyleCnt="7">
        <dgm:presLayoutVars>
          <dgm:chMax val="0"/>
          <dgm:chPref val="0"/>
        </dgm:presLayoutVars>
      </dgm:prSet>
      <dgm:spPr/>
    </dgm:pt>
    <dgm:pt modelId="{8C270292-557A-4EDA-9459-2BC5B3086569}" type="pres">
      <dgm:prSet presAssocID="{FABD67E9-7027-4384-B1FF-2B0345B0D51B}" presName="sibTrans" presStyleCnt="0"/>
      <dgm:spPr/>
    </dgm:pt>
    <dgm:pt modelId="{A273CDD3-07FF-4D82-AC0E-8CFA7292B243}" type="pres">
      <dgm:prSet presAssocID="{E8156CD5-3E8F-4F23-8B8D-493DF1A58F4E}" presName="compNode" presStyleCnt="0"/>
      <dgm:spPr/>
    </dgm:pt>
    <dgm:pt modelId="{E6251F96-665A-482C-8A0F-0F0E64F2808A}" type="pres">
      <dgm:prSet presAssocID="{E8156CD5-3E8F-4F23-8B8D-493DF1A58F4E}" presName="bgRect" presStyleLbl="bgShp" presStyleIdx="1" presStyleCnt="7"/>
      <dgm:spPr/>
    </dgm:pt>
    <dgm:pt modelId="{6C595E2B-F4F3-4A38-B6A0-66B1DB632EB5}" type="pres">
      <dgm:prSet presAssocID="{E8156CD5-3E8F-4F23-8B8D-493DF1A58F4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720D8E5-3A91-4643-A82D-0CC815EA12A3}" type="pres">
      <dgm:prSet presAssocID="{E8156CD5-3E8F-4F23-8B8D-493DF1A58F4E}" presName="spaceRect" presStyleCnt="0"/>
      <dgm:spPr/>
    </dgm:pt>
    <dgm:pt modelId="{CB68AE27-BBBD-44BA-AB77-694D7E84597F}" type="pres">
      <dgm:prSet presAssocID="{E8156CD5-3E8F-4F23-8B8D-493DF1A58F4E}" presName="parTx" presStyleLbl="revTx" presStyleIdx="1" presStyleCnt="7">
        <dgm:presLayoutVars>
          <dgm:chMax val="0"/>
          <dgm:chPref val="0"/>
        </dgm:presLayoutVars>
      </dgm:prSet>
      <dgm:spPr/>
    </dgm:pt>
    <dgm:pt modelId="{7955E0E4-8BBE-452E-9993-B132E3BB9550}" type="pres">
      <dgm:prSet presAssocID="{832C1BD2-8E2D-404C-8383-99814E6EF282}" presName="sibTrans" presStyleCnt="0"/>
      <dgm:spPr/>
    </dgm:pt>
    <dgm:pt modelId="{858F1225-4E33-4DA2-ACBC-308D7B648CAA}" type="pres">
      <dgm:prSet presAssocID="{2BE76455-B1C0-45E8-AE28-00EFC3A00442}" presName="compNode" presStyleCnt="0"/>
      <dgm:spPr/>
    </dgm:pt>
    <dgm:pt modelId="{7789920B-6ABB-4646-A99A-1FCCECA18AA6}" type="pres">
      <dgm:prSet presAssocID="{2BE76455-B1C0-45E8-AE28-00EFC3A00442}" presName="bgRect" presStyleLbl="bgShp" presStyleIdx="2" presStyleCnt="7"/>
      <dgm:spPr/>
    </dgm:pt>
    <dgm:pt modelId="{14D28DBF-867D-4DBA-954B-EF1891A78D03}" type="pres">
      <dgm:prSet presAssocID="{2BE76455-B1C0-45E8-AE28-00EFC3A0044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9B9F647-D295-4271-874A-377F4C6FBBA2}" type="pres">
      <dgm:prSet presAssocID="{2BE76455-B1C0-45E8-AE28-00EFC3A00442}" presName="spaceRect" presStyleCnt="0"/>
      <dgm:spPr/>
    </dgm:pt>
    <dgm:pt modelId="{CE3CA110-07E3-4D07-9204-852FC92D3A3B}" type="pres">
      <dgm:prSet presAssocID="{2BE76455-B1C0-45E8-AE28-00EFC3A00442}" presName="parTx" presStyleLbl="revTx" presStyleIdx="2" presStyleCnt="7">
        <dgm:presLayoutVars>
          <dgm:chMax val="0"/>
          <dgm:chPref val="0"/>
        </dgm:presLayoutVars>
      </dgm:prSet>
      <dgm:spPr/>
    </dgm:pt>
    <dgm:pt modelId="{9F20CC77-9074-4A39-AE3D-6BB32174B85D}" type="pres">
      <dgm:prSet presAssocID="{EF2EBC33-00ED-4DAD-B83D-770AF5C10A16}" presName="sibTrans" presStyleCnt="0"/>
      <dgm:spPr/>
    </dgm:pt>
    <dgm:pt modelId="{010F6BA5-FD83-4CBC-AF65-B852BBB17231}" type="pres">
      <dgm:prSet presAssocID="{1CFBC64D-4AE0-4B09-BA5E-CA4966A31D5C}" presName="compNode" presStyleCnt="0"/>
      <dgm:spPr/>
    </dgm:pt>
    <dgm:pt modelId="{0B58E886-5586-4858-9D6C-B97087574D1E}" type="pres">
      <dgm:prSet presAssocID="{1CFBC64D-4AE0-4B09-BA5E-CA4966A31D5C}" presName="bgRect" presStyleLbl="bgShp" presStyleIdx="3" presStyleCnt="7"/>
      <dgm:spPr/>
    </dgm:pt>
    <dgm:pt modelId="{23BB9052-7202-4E75-8C9B-C5F08A6F6AAA}" type="pres">
      <dgm:prSet presAssocID="{1CFBC64D-4AE0-4B09-BA5E-CA4966A31D5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E18513F-C25C-4D21-9524-571A54F56504}" type="pres">
      <dgm:prSet presAssocID="{1CFBC64D-4AE0-4B09-BA5E-CA4966A31D5C}" presName="spaceRect" presStyleCnt="0"/>
      <dgm:spPr/>
    </dgm:pt>
    <dgm:pt modelId="{9217AE64-F2EF-48DD-A33C-C203723AC2AC}" type="pres">
      <dgm:prSet presAssocID="{1CFBC64D-4AE0-4B09-BA5E-CA4966A31D5C}" presName="parTx" presStyleLbl="revTx" presStyleIdx="3" presStyleCnt="7">
        <dgm:presLayoutVars>
          <dgm:chMax val="0"/>
          <dgm:chPref val="0"/>
        </dgm:presLayoutVars>
      </dgm:prSet>
      <dgm:spPr/>
    </dgm:pt>
    <dgm:pt modelId="{FFE78EB3-6CC4-48D8-84DC-790D543A5874}" type="pres">
      <dgm:prSet presAssocID="{463B54EE-276A-4B0E-B19D-302C6B9A8640}" presName="sibTrans" presStyleCnt="0"/>
      <dgm:spPr/>
    </dgm:pt>
    <dgm:pt modelId="{5A1CCBAA-95DF-4389-B62C-B261AC07EEEB}" type="pres">
      <dgm:prSet presAssocID="{1E22A837-A711-49C2-A905-06BF23A6CA59}" presName="compNode" presStyleCnt="0"/>
      <dgm:spPr/>
    </dgm:pt>
    <dgm:pt modelId="{DAD71660-CE92-444F-A022-BF693111FC57}" type="pres">
      <dgm:prSet presAssocID="{1E22A837-A711-49C2-A905-06BF23A6CA59}" presName="bgRect" presStyleLbl="bgShp" presStyleIdx="4" presStyleCnt="7"/>
      <dgm:spPr/>
    </dgm:pt>
    <dgm:pt modelId="{9DBB72C1-9346-48C2-BC1F-3AAD6EF1C8FA}" type="pres">
      <dgm:prSet presAssocID="{1E22A837-A711-49C2-A905-06BF23A6CA5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CA4CF168-FE53-411A-B843-C78C12AFFB16}" type="pres">
      <dgm:prSet presAssocID="{1E22A837-A711-49C2-A905-06BF23A6CA59}" presName="spaceRect" presStyleCnt="0"/>
      <dgm:spPr/>
    </dgm:pt>
    <dgm:pt modelId="{DB913272-CB2C-4B68-9B4C-07E58CBD6ECC}" type="pres">
      <dgm:prSet presAssocID="{1E22A837-A711-49C2-A905-06BF23A6CA59}" presName="parTx" presStyleLbl="revTx" presStyleIdx="4" presStyleCnt="7">
        <dgm:presLayoutVars>
          <dgm:chMax val="0"/>
          <dgm:chPref val="0"/>
        </dgm:presLayoutVars>
      </dgm:prSet>
      <dgm:spPr/>
    </dgm:pt>
    <dgm:pt modelId="{C69BCEFE-3958-4D5B-82C1-536DB1EF38D3}" type="pres">
      <dgm:prSet presAssocID="{89E42CAE-8B2E-44BF-A3DC-073DE273354C}" presName="sibTrans" presStyleCnt="0"/>
      <dgm:spPr/>
    </dgm:pt>
    <dgm:pt modelId="{025DE125-2063-4AAD-98A3-BB8DB2DA0ABB}" type="pres">
      <dgm:prSet presAssocID="{F69DB9ED-425B-4B13-8076-3183ED0C4879}" presName="compNode" presStyleCnt="0"/>
      <dgm:spPr/>
    </dgm:pt>
    <dgm:pt modelId="{A51774F2-3DF8-492C-B638-F519177D4ECF}" type="pres">
      <dgm:prSet presAssocID="{F69DB9ED-425B-4B13-8076-3183ED0C4879}" presName="bgRect" presStyleLbl="bgShp" presStyleIdx="5" presStyleCnt="7"/>
      <dgm:spPr/>
    </dgm:pt>
    <dgm:pt modelId="{41858B8A-3653-4AAC-A66E-DDCFD9A76C68}" type="pres">
      <dgm:prSet presAssocID="{F69DB9ED-425B-4B13-8076-3183ED0C487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CB2617B-F8FD-4271-8585-47ADF83D3EE6}" type="pres">
      <dgm:prSet presAssocID="{F69DB9ED-425B-4B13-8076-3183ED0C4879}" presName="spaceRect" presStyleCnt="0"/>
      <dgm:spPr/>
    </dgm:pt>
    <dgm:pt modelId="{7825CD26-E470-4DC6-982B-16B068E96DF4}" type="pres">
      <dgm:prSet presAssocID="{F69DB9ED-425B-4B13-8076-3183ED0C4879}" presName="parTx" presStyleLbl="revTx" presStyleIdx="5" presStyleCnt="7">
        <dgm:presLayoutVars>
          <dgm:chMax val="0"/>
          <dgm:chPref val="0"/>
        </dgm:presLayoutVars>
      </dgm:prSet>
      <dgm:spPr/>
    </dgm:pt>
    <dgm:pt modelId="{F9CB6D6B-5930-444E-8003-B530F4568ED7}" type="pres">
      <dgm:prSet presAssocID="{EBCA5FE9-118F-4F3A-9627-CC55EBE667D0}" presName="sibTrans" presStyleCnt="0"/>
      <dgm:spPr/>
    </dgm:pt>
    <dgm:pt modelId="{2B16B75F-254C-4A11-8A00-DD29F00F544A}" type="pres">
      <dgm:prSet presAssocID="{24467490-55E7-4050-B727-59D9FB9F3D42}" presName="compNode" presStyleCnt="0"/>
      <dgm:spPr/>
    </dgm:pt>
    <dgm:pt modelId="{C60C259F-0FCC-4487-8715-BBA235B9F380}" type="pres">
      <dgm:prSet presAssocID="{24467490-55E7-4050-B727-59D9FB9F3D42}" presName="bgRect" presStyleLbl="bgShp" presStyleIdx="6" presStyleCnt="7"/>
      <dgm:spPr/>
    </dgm:pt>
    <dgm:pt modelId="{4F1974A9-918E-4C03-90C2-DD2B8AAC5AA6}" type="pres">
      <dgm:prSet presAssocID="{24467490-55E7-4050-B727-59D9FB9F3D4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249D1A5-4A85-4B3A-8294-D867D1722B0A}" type="pres">
      <dgm:prSet presAssocID="{24467490-55E7-4050-B727-59D9FB9F3D42}" presName="spaceRect" presStyleCnt="0"/>
      <dgm:spPr/>
    </dgm:pt>
    <dgm:pt modelId="{2E4DE3DC-9A6A-471B-B0CC-EA72E9927720}" type="pres">
      <dgm:prSet presAssocID="{24467490-55E7-4050-B727-59D9FB9F3D4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AFCD707-9C89-4CB6-9EBC-AA7A41711A8A}" type="presOf" srcId="{E6029352-F6A1-4904-9A14-9A66D9293135}" destId="{1E068579-8E04-4F1B-B649-B81141043D95}" srcOrd="0" destOrd="0" presId="urn:microsoft.com/office/officeart/2018/2/layout/IconVerticalSolidList"/>
    <dgm:cxn modelId="{6E3E9210-7905-47A5-9B87-CB109E760F90}" srcId="{E6029352-F6A1-4904-9A14-9A66D9293135}" destId="{2BE76455-B1C0-45E8-AE28-00EFC3A00442}" srcOrd="2" destOrd="0" parTransId="{AD550513-A182-4233-967B-95DEB5D65779}" sibTransId="{EF2EBC33-00ED-4DAD-B83D-770AF5C10A16}"/>
    <dgm:cxn modelId="{1E45EF27-C812-471B-A90B-8C5A1D039C1E}" type="presOf" srcId="{24467490-55E7-4050-B727-59D9FB9F3D42}" destId="{2E4DE3DC-9A6A-471B-B0CC-EA72E9927720}" srcOrd="0" destOrd="0" presId="urn:microsoft.com/office/officeart/2018/2/layout/IconVerticalSolidList"/>
    <dgm:cxn modelId="{56A58D2A-831A-445C-9C17-51858D68919C}" type="presOf" srcId="{E8156CD5-3E8F-4F23-8B8D-493DF1A58F4E}" destId="{CB68AE27-BBBD-44BA-AB77-694D7E84597F}" srcOrd="0" destOrd="0" presId="urn:microsoft.com/office/officeart/2018/2/layout/IconVerticalSolidList"/>
    <dgm:cxn modelId="{C0699345-DC3D-49F4-BEE3-CBC0257202FD}" type="presOf" srcId="{1CFBC64D-4AE0-4B09-BA5E-CA4966A31D5C}" destId="{9217AE64-F2EF-48DD-A33C-C203723AC2AC}" srcOrd="0" destOrd="0" presId="urn:microsoft.com/office/officeart/2018/2/layout/IconVerticalSolidList"/>
    <dgm:cxn modelId="{BB69C248-3164-49AB-B0F5-3C87F55BD6B5}" srcId="{E6029352-F6A1-4904-9A14-9A66D9293135}" destId="{F69DB9ED-425B-4B13-8076-3183ED0C4879}" srcOrd="5" destOrd="0" parTransId="{F85D74FC-4F0D-4785-BED5-E7C88CA4F2A7}" sibTransId="{EBCA5FE9-118F-4F3A-9627-CC55EBE667D0}"/>
    <dgm:cxn modelId="{0D785D75-EE5C-40D9-8375-F185232DC6FC}" type="presOf" srcId="{F69DB9ED-425B-4B13-8076-3183ED0C4879}" destId="{7825CD26-E470-4DC6-982B-16B068E96DF4}" srcOrd="0" destOrd="0" presId="urn:microsoft.com/office/officeart/2018/2/layout/IconVerticalSolidList"/>
    <dgm:cxn modelId="{86DA6F7C-0749-447E-8558-4F7ECFF97763}" srcId="{E6029352-F6A1-4904-9A14-9A66D9293135}" destId="{1E22A837-A711-49C2-A905-06BF23A6CA59}" srcOrd="4" destOrd="0" parTransId="{45B7959C-85EC-40E2-8128-9180A467804D}" sibTransId="{89E42CAE-8B2E-44BF-A3DC-073DE273354C}"/>
    <dgm:cxn modelId="{9EB39792-172C-4F98-805E-4C9952E0E32B}" srcId="{E6029352-F6A1-4904-9A14-9A66D9293135}" destId="{1CFBC64D-4AE0-4B09-BA5E-CA4966A31D5C}" srcOrd="3" destOrd="0" parTransId="{A510D6D6-B417-45EE-B39F-1EACE628A1E8}" sibTransId="{463B54EE-276A-4B0E-B19D-302C6B9A8640}"/>
    <dgm:cxn modelId="{EB4C4BA4-1832-405C-A86F-12B8332AAF7F}" srcId="{E6029352-F6A1-4904-9A14-9A66D9293135}" destId="{6AFE8058-CA25-4B23-A3B4-157488E981CD}" srcOrd="0" destOrd="0" parTransId="{34A8B0E1-5733-4EBC-B495-32227C0898EC}" sibTransId="{FABD67E9-7027-4384-B1FF-2B0345B0D51B}"/>
    <dgm:cxn modelId="{257CD8A4-6510-4170-BC9A-B9D1268E9A79}" srcId="{E6029352-F6A1-4904-9A14-9A66D9293135}" destId="{E8156CD5-3E8F-4F23-8B8D-493DF1A58F4E}" srcOrd="1" destOrd="0" parTransId="{15F17675-6AC3-4209-8E7E-01CD4A77A1FE}" sibTransId="{832C1BD2-8E2D-404C-8383-99814E6EF282}"/>
    <dgm:cxn modelId="{BF1C28B4-1104-4C76-8CD6-AB37EAFA2653}" type="presOf" srcId="{2BE76455-B1C0-45E8-AE28-00EFC3A00442}" destId="{CE3CA110-07E3-4D07-9204-852FC92D3A3B}" srcOrd="0" destOrd="0" presId="urn:microsoft.com/office/officeart/2018/2/layout/IconVerticalSolidList"/>
    <dgm:cxn modelId="{D0517ABB-FA3A-4F94-A8FD-EB5DCC023972}" type="presOf" srcId="{1E22A837-A711-49C2-A905-06BF23A6CA59}" destId="{DB913272-CB2C-4B68-9B4C-07E58CBD6ECC}" srcOrd="0" destOrd="0" presId="urn:microsoft.com/office/officeart/2018/2/layout/IconVerticalSolidList"/>
    <dgm:cxn modelId="{FF2192D9-A883-46D5-A3C2-72E0D6ADA98D}" srcId="{E6029352-F6A1-4904-9A14-9A66D9293135}" destId="{24467490-55E7-4050-B727-59D9FB9F3D42}" srcOrd="6" destOrd="0" parTransId="{E46BB6F7-8924-4AF6-B970-E75DE49830E9}" sibTransId="{78E7A508-BB0A-4E0D-A25A-C75AEEC681AD}"/>
    <dgm:cxn modelId="{E7CAA8E0-46E0-463F-ABF9-DC3837BA7EE5}" type="presOf" srcId="{6AFE8058-CA25-4B23-A3B4-157488E981CD}" destId="{49BD08B2-58B5-44DE-A268-6256A0F3634C}" srcOrd="0" destOrd="0" presId="urn:microsoft.com/office/officeart/2018/2/layout/IconVerticalSolidList"/>
    <dgm:cxn modelId="{9D7984A0-928A-4644-9D89-5EFF36AB8AAF}" type="presParOf" srcId="{1E068579-8E04-4F1B-B649-B81141043D95}" destId="{55FA2AAB-7A59-405F-8147-8947B150F3D9}" srcOrd="0" destOrd="0" presId="urn:microsoft.com/office/officeart/2018/2/layout/IconVerticalSolidList"/>
    <dgm:cxn modelId="{1A8A01E6-AE45-4B94-8233-6BF780542070}" type="presParOf" srcId="{55FA2AAB-7A59-405F-8147-8947B150F3D9}" destId="{EEEB0D17-DCE3-49BA-A6BB-7F3939386F00}" srcOrd="0" destOrd="0" presId="urn:microsoft.com/office/officeart/2018/2/layout/IconVerticalSolidList"/>
    <dgm:cxn modelId="{55D63FD1-0D7C-4F39-889F-80E7CFE9E0CE}" type="presParOf" srcId="{55FA2AAB-7A59-405F-8147-8947B150F3D9}" destId="{B09ADFDE-2C23-46A3-AD91-2356316D5EEE}" srcOrd="1" destOrd="0" presId="urn:microsoft.com/office/officeart/2018/2/layout/IconVerticalSolidList"/>
    <dgm:cxn modelId="{71D7DAF1-AC2A-431D-BFF0-0A94F3DE437A}" type="presParOf" srcId="{55FA2AAB-7A59-405F-8147-8947B150F3D9}" destId="{E5D70DB8-F05D-4ADE-8E2C-F662A3F3EC92}" srcOrd="2" destOrd="0" presId="urn:microsoft.com/office/officeart/2018/2/layout/IconVerticalSolidList"/>
    <dgm:cxn modelId="{40BBE746-DB9D-4E94-BDAF-3CF51CE9FAFD}" type="presParOf" srcId="{55FA2AAB-7A59-405F-8147-8947B150F3D9}" destId="{49BD08B2-58B5-44DE-A268-6256A0F3634C}" srcOrd="3" destOrd="0" presId="urn:microsoft.com/office/officeart/2018/2/layout/IconVerticalSolidList"/>
    <dgm:cxn modelId="{435DD9B7-FE29-4742-A289-19943E6BECA8}" type="presParOf" srcId="{1E068579-8E04-4F1B-B649-B81141043D95}" destId="{8C270292-557A-4EDA-9459-2BC5B3086569}" srcOrd="1" destOrd="0" presId="urn:microsoft.com/office/officeart/2018/2/layout/IconVerticalSolidList"/>
    <dgm:cxn modelId="{F5A5E810-66B0-4C80-B2CD-EF1BCCF90A05}" type="presParOf" srcId="{1E068579-8E04-4F1B-B649-B81141043D95}" destId="{A273CDD3-07FF-4D82-AC0E-8CFA7292B243}" srcOrd="2" destOrd="0" presId="urn:microsoft.com/office/officeart/2018/2/layout/IconVerticalSolidList"/>
    <dgm:cxn modelId="{312515B9-0C6D-4416-AD3D-20290590C575}" type="presParOf" srcId="{A273CDD3-07FF-4D82-AC0E-8CFA7292B243}" destId="{E6251F96-665A-482C-8A0F-0F0E64F2808A}" srcOrd="0" destOrd="0" presId="urn:microsoft.com/office/officeart/2018/2/layout/IconVerticalSolidList"/>
    <dgm:cxn modelId="{F01C02A6-6C82-4AD0-910E-1489172E0A87}" type="presParOf" srcId="{A273CDD3-07FF-4D82-AC0E-8CFA7292B243}" destId="{6C595E2B-F4F3-4A38-B6A0-66B1DB632EB5}" srcOrd="1" destOrd="0" presId="urn:microsoft.com/office/officeart/2018/2/layout/IconVerticalSolidList"/>
    <dgm:cxn modelId="{858CE8D5-955F-4BBF-A49C-0FF098BD4B5A}" type="presParOf" srcId="{A273CDD3-07FF-4D82-AC0E-8CFA7292B243}" destId="{B720D8E5-3A91-4643-A82D-0CC815EA12A3}" srcOrd="2" destOrd="0" presId="urn:microsoft.com/office/officeart/2018/2/layout/IconVerticalSolidList"/>
    <dgm:cxn modelId="{57F9DA1C-CE61-4CC2-B988-BD097897AB16}" type="presParOf" srcId="{A273CDD3-07FF-4D82-AC0E-8CFA7292B243}" destId="{CB68AE27-BBBD-44BA-AB77-694D7E84597F}" srcOrd="3" destOrd="0" presId="urn:microsoft.com/office/officeart/2018/2/layout/IconVerticalSolidList"/>
    <dgm:cxn modelId="{7614B4A2-9116-4E0F-9928-74AA8E882E77}" type="presParOf" srcId="{1E068579-8E04-4F1B-B649-B81141043D95}" destId="{7955E0E4-8BBE-452E-9993-B132E3BB9550}" srcOrd="3" destOrd="0" presId="urn:microsoft.com/office/officeart/2018/2/layout/IconVerticalSolidList"/>
    <dgm:cxn modelId="{524EBB6F-1CF2-4134-94FA-8CA5EE3550CC}" type="presParOf" srcId="{1E068579-8E04-4F1B-B649-B81141043D95}" destId="{858F1225-4E33-4DA2-ACBC-308D7B648CAA}" srcOrd="4" destOrd="0" presId="urn:microsoft.com/office/officeart/2018/2/layout/IconVerticalSolidList"/>
    <dgm:cxn modelId="{1B579CDF-FFFD-4638-9403-9843702B0B45}" type="presParOf" srcId="{858F1225-4E33-4DA2-ACBC-308D7B648CAA}" destId="{7789920B-6ABB-4646-A99A-1FCCECA18AA6}" srcOrd="0" destOrd="0" presId="urn:microsoft.com/office/officeart/2018/2/layout/IconVerticalSolidList"/>
    <dgm:cxn modelId="{C5A41C83-1102-4E94-8BCB-338D672384F7}" type="presParOf" srcId="{858F1225-4E33-4DA2-ACBC-308D7B648CAA}" destId="{14D28DBF-867D-4DBA-954B-EF1891A78D03}" srcOrd="1" destOrd="0" presId="urn:microsoft.com/office/officeart/2018/2/layout/IconVerticalSolidList"/>
    <dgm:cxn modelId="{5BCEF26A-F4E9-4AD9-80B0-4668011045A2}" type="presParOf" srcId="{858F1225-4E33-4DA2-ACBC-308D7B648CAA}" destId="{59B9F647-D295-4271-874A-377F4C6FBBA2}" srcOrd="2" destOrd="0" presId="urn:microsoft.com/office/officeart/2018/2/layout/IconVerticalSolidList"/>
    <dgm:cxn modelId="{95824996-C99F-41E9-A9B5-B59D12C1C019}" type="presParOf" srcId="{858F1225-4E33-4DA2-ACBC-308D7B648CAA}" destId="{CE3CA110-07E3-4D07-9204-852FC92D3A3B}" srcOrd="3" destOrd="0" presId="urn:microsoft.com/office/officeart/2018/2/layout/IconVerticalSolidList"/>
    <dgm:cxn modelId="{BCDD7CCB-791B-42EA-A66D-F37F297AA9EC}" type="presParOf" srcId="{1E068579-8E04-4F1B-B649-B81141043D95}" destId="{9F20CC77-9074-4A39-AE3D-6BB32174B85D}" srcOrd="5" destOrd="0" presId="urn:microsoft.com/office/officeart/2018/2/layout/IconVerticalSolidList"/>
    <dgm:cxn modelId="{B8A9E2C6-FD50-4DB8-9CE5-25E6081FAADF}" type="presParOf" srcId="{1E068579-8E04-4F1B-B649-B81141043D95}" destId="{010F6BA5-FD83-4CBC-AF65-B852BBB17231}" srcOrd="6" destOrd="0" presId="urn:microsoft.com/office/officeart/2018/2/layout/IconVerticalSolidList"/>
    <dgm:cxn modelId="{39330CFB-CE06-4902-B1B7-159F41EE9469}" type="presParOf" srcId="{010F6BA5-FD83-4CBC-AF65-B852BBB17231}" destId="{0B58E886-5586-4858-9D6C-B97087574D1E}" srcOrd="0" destOrd="0" presId="urn:microsoft.com/office/officeart/2018/2/layout/IconVerticalSolidList"/>
    <dgm:cxn modelId="{438A08A9-7A83-460B-951B-2C8EADA19399}" type="presParOf" srcId="{010F6BA5-FD83-4CBC-AF65-B852BBB17231}" destId="{23BB9052-7202-4E75-8C9B-C5F08A6F6AAA}" srcOrd="1" destOrd="0" presId="urn:microsoft.com/office/officeart/2018/2/layout/IconVerticalSolidList"/>
    <dgm:cxn modelId="{E27C9495-BE6C-444A-944D-E38576DA8CDF}" type="presParOf" srcId="{010F6BA5-FD83-4CBC-AF65-B852BBB17231}" destId="{BE18513F-C25C-4D21-9524-571A54F56504}" srcOrd="2" destOrd="0" presId="urn:microsoft.com/office/officeart/2018/2/layout/IconVerticalSolidList"/>
    <dgm:cxn modelId="{BF42E83C-DDE5-435F-8EC5-D6AF56833D55}" type="presParOf" srcId="{010F6BA5-FD83-4CBC-AF65-B852BBB17231}" destId="{9217AE64-F2EF-48DD-A33C-C203723AC2AC}" srcOrd="3" destOrd="0" presId="urn:microsoft.com/office/officeart/2018/2/layout/IconVerticalSolidList"/>
    <dgm:cxn modelId="{E56309A3-6499-47EB-8BD3-2BB4A3D2406A}" type="presParOf" srcId="{1E068579-8E04-4F1B-B649-B81141043D95}" destId="{FFE78EB3-6CC4-48D8-84DC-790D543A5874}" srcOrd="7" destOrd="0" presId="urn:microsoft.com/office/officeart/2018/2/layout/IconVerticalSolidList"/>
    <dgm:cxn modelId="{6565872A-A336-4014-BFAC-AE72255F7EFA}" type="presParOf" srcId="{1E068579-8E04-4F1B-B649-B81141043D95}" destId="{5A1CCBAA-95DF-4389-B62C-B261AC07EEEB}" srcOrd="8" destOrd="0" presId="urn:microsoft.com/office/officeart/2018/2/layout/IconVerticalSolidList"/>
    <dgm:cxn modelId="{D11F7B4D-5609-4C71-90AB-E2987EB695FF}" type="presParOf" srcId="{5A1CCBAA-95DF-4389-B62C-B261AC07EEEB}" destId="{DAD71660-CE92-444F-A022-BF693111FC57}" srcOrd="0" destOrd="0" presId="urn:microsoft.com/office/officeart/2018/2/layout/IconVerticalSolidList"/>
    <dgm:cxn modelId="{7B6B1BC4-32CB-4B7C-BE24-C486F582F330}" type="presParOf" srcId="{5A1CCBAA-95DF-4389-B62C-B261AC07EEEB}" destId="{9DBB72C1-9346-48C2-BC1F-3AAD6EF1C8FA}" srcOrd="1" destOrd="0" presId="urn:microsoft.com/office/officeart/2018/2/layout/IconVerticalSolidList"/>
    <dgm:cxn modelId="{9E6BBCF9-B279-4CC9-B85B-370F5E541F0E}" type="presParOf" srcId="{5A1CCBAA-95DF-4389-B62C-B261AC07EEEB}" destId="{CA4CF168-FE53-411A-B843-C78C12AFFB16}" srcOrd="2" destOrd="0" presId="urn:microsoft.com/office/officeart/2018/2/layout/IconVerticalSolidList"/>
    <dgm:cxn modelId="{6610D2E0-6057-487F-ADB4-17174ADFA98C}" type="presParOf" srcId="{5A1CCBAA-95DF-4389-B62C-B261AC07EEEB}" destId="{DB913272-CB2C-4B68-9B4C-07E58CBD6ECC}" srcOrd="3" destOrd="0" presId="urn:microsoft.com/office/officeart/2018/2/layout/IconVerticalSolidList"/>
    <dgm:cxn modelId="{93C1F295-6B77-4230-95F3-04D251A67DAE}" type="presParOf" srcId="{1E068579-8E04-4F1B-B649-B81141043D95}" destId="{C69BCEFE-3958-4D5B-82C1-536DB1EF38D3}" srcOrd="9" destOrd="0" presId="urn:microsoft.com/office/officeart/2018/2/layout/IconVerticalSolidList"/>
    <dgm:cxn modelId="{56711A23-5A7D-4283-A004-EF173729030D}" type="presParOf" srcId="{1E068579-8E04-4F1B-B649-B81141043D95}" destId="{025DE125-2063-4AAD-98A3-BB8DB2DA0ABB}" srcOrd="10" destOrd="0" presId="urn:microsoft.com/office/officeart/2018/2/layout/IconVerticalSolidList"/>
    <dgm:cxn modelId="{31E09806-D01A-4A43-AFB1-A6723E01FE66}" type="presParOf" srcId="{025DE125-2063-4AAD-98A3-BB8DB2DA0ABB}" destId="{A51774F2-3DF8-492C-B638-F519177D4ECF}" srcOrd="0" destOrd="0" presId="urn:microsoft.com/office/officeart/2018/2/layout/IconVerticalSolidList"/>
    <dgm:cxn modelId="{C14739A8-AB12-43F1-BBE2-DEE6E7DC77F9}" type="presParOf" srcId="{025DE125-2063-4AAD-98A3-BB8DB2DA0ABB}" destId="{41858B8A-3653-4AAC-A66E-DDCFD9A76C68}" srcOrd="1" destOrd="0" presId="urn:microsoft.com/office/officeart/2018/2/layout/IconVerticalSolidList"/>
    <dgm:cxn modelId="{724B03E8-7FF7-4E84-9525-C3722C3AE036}" type="presParOf" srcId="{025DE125-2063-4AAD-98A3-BB8DB2DA0ABB}" destId="{DCB2617B-F8FD-4271-8585-47ADF83D3EE6}" srcOrd="2" destOrd="0" presId="urn:microsoft.com/office/officeart/2018/2/layout/IconVerticalSolidList"/>
    <dgm:cxn modelId="{419AB366-B991-4458-ACB4-94BD54EF8C64}" type="presParOf" srcId="{025DE125-2063-4AAD-98A3-BB8DB2DA0ABB}" destId="{7825CD26-E470-4DC6-982B-16B068E96DF4}" srcOrd="3" destOrd="0" presId="urn:microsoft.com/office/officeart/2018/2/layout/IconVerticalSolidList"/>
    <dgm:cxn modelId="{5E4C73A7-D991-4B61-A39B-C0A217B37085}" type="presParOf" srcId="{1E068579-8E04-4F1B-B649-B81141043D95}" destId="{F9CB6D6B-5930-444E-8003-B530F4568ED7}" srcOrd="11" destOrd="0" presId="urn:microsoft.com/office/officeart/2018/2/layout/IconVerticalSolidList"/>
    <dgm:cxn modelId="{ABDEA73F-14F9-4867-86F9-2C3112D04A8A}" type="presParOf" srcId="{1E068579-8E04-4F1B-B649-B81141043D95}" destId="{2B16B75F-254C-4A11-8A00-DD29F00F544A}" srcOrd="12" destOrd="0" presId="urn:microsoft.com/office/officeart/2018/2/layout/IconVerticalSolidList"/>
    <dgm:cxn modelId="{A4D6356F-6435-4604-AE64-855188E13850}" type="presParOf" srcId="{2B16B75F-254C-4A11-8A00-DD29F00F544A}" destId="{C60C259F-0FCC-4487-8715-BBA235B9F380}" srcOrd="0" destOrd="0" presId="urn:microsoft.com/office/officeart/2018/2/layout/IconVerticalSolidList"/>
    <dgm:cxn modelId="{CED3EAC1-3A38-4489-BB21-A804477A3248}" type="presParOf" srcId="{2B16B75F-254C-4A11-8A00-DD29F00F544A}" destId="{4F1974A9-918E-4C03-90C2-DD2B8AAC5AA6}" srcOrd="1" destOrd="0" presId="urn:microsoft.com/office/officeart/2018/2/layout/IconVerticalSolidList"/>
    <dgm:cxn modelId="{C56E90F9-F126-453D-B187-2D6B2D7A6C01}" type="presParOf" srcId="{2B16B75F-254C-4A11-8A00-DD29F00F544A}" destId="{0249D1A5-4A85-4B3A-8294-D867D1722B0A}" srcOrd="2" destOrd="0" presId="urn:microsoft.com/office/officeart/2018/2/layout/IconVerticalSolidList"/>
    <dgm:cxn modelId="{78748B71-AAC6-44E7-A8EE-8DAFB566A258}" type="presParOf" srcId="{2B16B75F-254C-4A11-8A00-DD29F00F544A}" destId="{2E4DE3DC-9A6A-471B-B0CC-EA72E99277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029352-F6A1-4904-9A14-9A66D92931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FE8058-CA25-4B23-A3B4-157488E981C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34A8B0E1-5733-4EBC-B495-32227C0898EC}" type="parTrans" cxnId="{EB4C4BA4-1832-405C-A86F-12B8332AAF7F}">
      <dgm:prSet/>
      <dgm:spPr/>
      <dgm:t>
        <a:bodyPr/>
        <a:lstStyle/>
        <a:p>
          <a:endParaRPr lang="en-US"/>
        </a:p>
      </dgm:t>
    </dgm:pt>
    <dgm:pt modelId="{FABD67E9-7027-4384-B1FF-2B0345B0D51B}" type="sibTrans" cxnId="{EB4C4BA4-1832-405C-A86F-12B8332AAF7F}">
      <dgm:prSet/>
      <dgm:spPr/>
      <dgm:t>
        <a:bodyPr/>
        <a:lstStyle/>
        <a:p>
          <a:endParaRPr lang="en-US"/>
        </a:p>
      </dgm:t>
    </dgm:pt>
    <dgm:pt modelId="{E8156CD5-3E8F-4F23-8B8D-493DF1A58F4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Methodology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15F17675-6AC3-4209-8E7E-01CD4A77A1FE}" type="parTrans" cxnId="{257CD8A4-6510-4170-BC9A-B9D1268E9A79}">
      <dgm:prSet/>
      <dgm:spPr/>
      <dgm:t>
        <a:bodyPr/>
        <a:lstStyle/>
        <a:p>
          <a:endParaRPr lang="en-US"/>
        </a:p>
      </dgm:t>
    </dgm:pt>
    <dgm:pt modelId="{832C1BD2-8E2D-404C-8383-99814E6EF282}" type="sibTrans" cxnId="{257CD8A4-6510-4170-BC9A-B9D1268E9A79}">
      <dgm:prSet/>
      <dgm:spPr/>
      <dgm:t>
        <a:bodyPr/>
        <a:lstStyle/>
        <a:p>
          <a:endParaRPr lang="en-US"/>
        </a:p>
      </dgm:t>
    </dgm:pt>
    <dgm:pt modelId="{2BE76455-B1C0-45E8-AE28-00EFC3A0044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Algorithm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AD550513-A182-4233-967B-95DEB5D65779}" type="parTrans" cxnId="{6E3E9210-7905-47A5-9B87-CB109E760F90}">
      <dgm:prSet/>
      <dgm:spPr/>
      <dgm:t>
        <a:bodyPr/>
        <a:lstStyle/>
        <a:p>
          <a:endParaRPr lang="en-US"/>
        </a:p>
      </dgm:t>
    </dgm:pt>
    <dgm:pt modelId="{EF2EBC33-00ED-4DAD-B83D-770AF5C10A16}" type="sibTrans" cxnId="{6E3E9210-7905-47A5-9B87-CB109E760F90}">
      <dgm:prSet/>
      <dgm:spPr/>
      <dgm:t>
        <a:bodyPr/>
        <a:lstStyle/>
        <a:p>
          <a:endParaRPr lang="en-US"/>
        </a:p>
      </dgm:t>
    </dgm:pt>
    <dgm:pt modelId="{1CFBC64D-4AE0-4B09-BA5E-CA4966A31D5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Results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A510D6D6-B417-45EE-B39F-1EACE628A1E8}" type="parTrans" cxnId="{9EB39792-172C-4F98-805E-4C9952E0E32B}">
      <dgm:prSet/>
      <dgm:spPr/>
      <dgm:t>
        <a:bodyPr/>
        <a:lstStyle/>
        <a:p>
          <a:endParaRPr lang="en-US"/>
        </a:p>
      </dgm:t>
    </dgm:pt>
    <dgm:pt modelId="{463B54EE-276A-4B0E-B19D-302C6B9A8640}" type="sibTrans" cxnId="{9EB39792-172C-4F98-805E-4C9952E0E32B}">
      <dgm:prSet/>
      <dgm:spPr/>
      <dgm:t>
        <a:bodyPr/>
        <a:lstStyle/>
        <a:p>
          <a:endParaRPr lang="en-US"/>
        </a:p>
      </dgm:t>
    </dgm:pt>
    <dgm:pt modelId="{1E22A837-A711-49C2-A905-06BF23A6CA5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Difficulties encountered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45B7959C-85EC-40E2-8128-9180A467804D}" type="parTrans" cxnId="{86DA6F7C-0749-447E-8558-4F7ECFF97763}">
      <dgm:prSet/>
      <dgm:spPr/>
      <dgm:t>
        <a:bodyPr/>
        <a:lstStyle/>
        <a:p>
          <a:endParaRPr lang="en-US"/>
        </a:p>
      </dgm:t>
    </dgm:pt>
    <dgm:pt modelId="{89E42CAE-8B2E-44BF-A3DC-073DE273354C}" type="sibTrans" cxnId="{86DA6F7C-0749-447E-8558-4F7ECFF97763}">
      <dgm:prSet/>
      <dgm:spPr/>
      <dgm:t>
        <a:bodyPr/>
        <a:lstStyle/>
        <a:p>
          <a:endParaRPr lang="en-US"/>
        </a:p>
      </dgm:t>
    </dgm:pt>
    <dgm:pt modelId="{F69DB9ED-425B-4B13-8076-3183ED0C487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Further development</a:t>
          </a:r>
          <a:endParaRPr lang="en-US"/>
        </a:p>
      </dgm:t>
    </dgm:pt>
    <dgm:pt modelId="{F85D74FC-4F0D-4785-BED5-E7C88CA4F2A7}" type="parTrans" cxnId="{BB69C248-3164-49AB-B0F5-3C87F55BD6B5}">
      <dgm:prSet/>
      <dgm:spPr/>
      <dgm:t>
        <a:bodyPr/>
        <a:lstStyle/>
        <a:p>
          <a:endParaRPr lang="en-US"/>
        </a:p>
      </dgm:t>
    </dgm:pt>
    <dgm:pt modelId="{EBCA5FE9-118F-4F3A-9627-CC55EBE667D0}" type="sibTrans" cxnId="{BB69C248-3164-49AB-B0F5-3C87F55BD6B5}">
      <dgm:prSet/>
      <dgm:spPr/>
      <dgm:t>
        <a:bodyPr/>
        <a:lstStyle/>
        <a:p>
          <a:endParaRPr lang="en-US"/>
        </a:p>
      </dgm:t>
    </dgm:pt>
    <dgm:pt modelId="{24467490-55E7-4050-B727-59D9FB9F3D4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Conclusions</a:t>
          </a:r>
          <a:endParaRPr lang="en-US"/>
        </a:p>
      </dgm:t>
    </dgm:pt>
    <dgm:pt modelId="{E46BB6F7-8924-4AF6-B970-E75DE49830E9}" type="parTrans" cxnId="{FF2192D9-A883-46D5-A3C2-72E0D6ADA98D}">
      <dgm:prSet/>
      <dgm:spPr/>
      <dgm:t>
        <a:bodyPr/>
        <a:lstStyle/>
        <a:p>
          <a:endParaRPr lang="en-US"/>
        </a:p>
      </dgm:t>
    </dgm:pt>
    <dgm:pt modelId="{78E7A508-BB0A-4E0D-A25A-C75AEEC681AD}" type="sibTrans" cxnId="{FF2192D9-A883-46D5-A3C2-72E0D6ADA98D}">
      <dgm:prSet/>
      <dgm:spPr/>
      <dgm:t>
        <a:bodyPr/>
        <a:lstStyle/>
        <a:p>
          <a:endParaRPr lang="en-US"/>
        </a:p>
      </dgm:t>
    </dgm:pt>
    <dgm:pt modelId="{1E068579-8E04-4F1B-B649-B81141043D95}" type="pres">
      <dgm:prSet presAssocID="{E6029352-F6A1-4904-9A14-9A66D9293135}" presName="root" presStyleCnt="0">
        <dgm:presLayoutVars>
          <dgm:dir/>
          <dgm:resizeHandles val="exact"/>
        </dgm:presLayoutVars>
      </dgm:prSet>
      <dgm:spPr/>
    </dgm:pt>
    <dgm:pt modelId="{55FA2AAB-7A59-405F-8147-8947B150F3D9}" type="pres">
      <dgm:prSet presAssocID="{6AFE8058-CA25-4B23-A3B4-157488E981CD}" presName="compNode" presStyleCnt="0"/>
      <dgm:spPr/>
    </dgm:pt>
    <dgm:pt modelId="{EEEB0D17-DCE3-49BA-A6BB-7F3939386F00}" type="pres">
      <dgm:prSet presAssocID="{6AFE8058-CA25-4B23-A3B4-157488E981CD}" presName="bgRect" presStyleLbl="bgShp" presStyleIdx="0" presStyleCnt="7" custLinFactNeighborX="17733" custLinFactNeighborY="-40168"/>
      <dgm:spPr/>
    </dgm:pt>
    <dgm:pt modelId="{B09ADFDE-2C23-46A3-AD91-2356316D5EEE}" type="pres">
      <dgm:prSet presAssocID="{6AFE8058-CA25-4B23-A3B4-157488E981C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5D70DB8-F05D-4ADE-8E2C-F662A3F3EC92}" type="pres">
      <dgm:prSet presAssocID="{6AFE8058-CA25-4B23-A3B4-157488E981CD}" presName="spaceRect" presStyleCnt="0"/>
      <dgm:spPr/>
    </dgm:pt>
    <dgm:pt modelId="{49BD08B2-58B5-44DE-A268-6256A0F3634C}" type="pres">
      <dgm:prSet presAssocID="{6AFE8058-CA25-4B23-A3B4-157488E981CD}" presName="parTx" presStyleLbl="revTx" presStyleIdx="0" presStyleCnt="7">
        <dgm:presLayoutVars>
          <dgm:chMax val="0"/>
          <dgm:chPref val="0"/>
        </dgm:presLayoutVars>
      </dgm:prSet>
      <dgm:spPr/>
    </dgm:pt>
    <dgm:pt modelId="{8C270292-557A-4EDA-9459-2BC5B3086569}" type="pres">
      <dgm:prSet presAssocID="{FABD67E9-7027-4384-B1FF-2B0345B0D51B}" presName="sibTrans" presStyleCnt="0"/>
      <dgm:spPr/>
    </dgm:pt>
    <dgm:pt modelId="{A273CDD3-07FF-4D82-AC0E-8CFA7292B243}" type="pres">
      <dgm:prSet presAssocID="{E8156CD5-3E8F-4F23-8B8D-493DF1A58F4E}" presName="compNode" presStyleCnt="0"/>
      <dgm:spPr/>
    </dgm:pt>
    <dgm:pt modelId="{E6251F96-665A-482C-8A0F-0F0E64F2808A}" type="pres">
      <dgm:prSet presAssocID="{E8156CD5-3E8F-4F23-8B8D-493DF1A58F4E}" presName="bgRect" presStyleLbl="bgShp" presStyleIdx="1" presStyleCnt="7"/>
      <dgm:spPr/>
    </dgm:pt>
    <dgm:pt modelId="{6C595E2B-F4F3-4A38-B6A0-66B1DB632EB5}" type="pres">
      <dgm:prSet presAssocID="{E8156CD5-3E8F-4F23-8B8D-493DF1A58F4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720D8E5-3A91-4643-A82D-0CC815EA12A3}" type="pres">
      <dgm:prSet presAssocID="{E8156CD5-3E8F-4F23-8B8D-493DF1A58F4E}" presName="spaceRect" presStyleCnt="0"/>
      <dgm:spPr/>
    </dgm:pt>
    <dgm:pt modelId="{CB68AE27-BBBD-44BA-AB77-694D7E84597F}" type="pres">
      <dgm:prSet presAssocID="{E8156CD5-3E8F-4F23-8B8D-493DF1A58F4E}" presName="parTx" presStyleLbl="revTx" presStyleIdx="1" presStyleCnt="7">
        <dgm:presLayoutVars>
          <dgm:chMax val="0"/>
          <dgm:chPref val="0"/>
        </dgm:presLayoutVars>
      </dgm:prSet>
      <dgm:spPr/>
    </dgm:pt>
    <dgm:pt modelId="{7955E0E4-8BBE-452E-9993-B132E3BB9550}" type="pres">
      <dgm:prSet presAssocID="{832C1BD2-8E2D-404C-8383-99814E6EF282}" presName="sibTrans" presStyleCnt="0"/>
      <dgm:spPr/>
    </dgm:pt>
    <dgm:pt modelId="{858F1225-4E33-4DA2-ACBC-308D7B648CAA}" type="pres">
      <dgm:prSet presAssocID="{2BE76455-B1C0-45E8-AE28-00EFC3A00442}" presName="compNode" presStyleCnt="0"/>
      <dgm:spPr/>
    </dgm:pt>
    <dgm:pt modelId="{7789920B-6ABB-4646-A99A-1FCCECA18AA6}" type="pres">
      <dgm:prSet presAssocID="{2BE76455-B1C0-45E8-AE28-00EFC3A00442}" presName="bgRect" presStyleLbl="bgShp" presStyleIdx="2" presStyleCnt="7"/>
      <dgm:spPr/>
    </dgm:pt>
    <dgm:pt modelId="{14D28DBF-867D-4DBA-954B-EF1891A78D03}" type="pres">
      <dgm:prSet presAssocID="{2BE76455-B1C0-45E8-AE28-00EFC3A0044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9B9F647-D295-4271-874A-377F4C6FBBA2}" type="pres">
      <dgm:prSet presAssocID="{2BE76455-B1C0-45E8-AE28-00EFC3A00442}" presName="spaceRect" presStyleCnt="0"/>
      <dgm:spPr/>
    </dgm:pt>
    <dgm:pt modelId="{CE3CA110-07E3-4D07-9204-852FC92D3A3B}" type="pres">
      <dgm:prSet presAssocID="{2BE76455-B1C0-45E8-AE28-00EFC3A00442}" presName="parTx" presStyleLbl="revTx" presStyleIdx="2" presStyleCnt="7">
        <dgm:presLayoutVars>
          <dgm:chMax val="0"/>
          <dgm:chPref val="0"/>
        </dgm:presLayoutVars>
      </dgm:prSet>
      <dgm:spPr/>
    </dgm:pt>
    <dgm:pt modelId="{9F20CC77-9074-4A39-AE3D-6BB32174B85D}" type="pres">
      <dgm:prSet presAssocID="{EF2EBC33-00ED-4DAD-B83D-770AF5C10A16}" presName="sibTrans" presStyleCnt="0"/>
      <dgm:spPr/>
    </dgm:pt>
    <dgm:pt modelId="{010F6BA5-FD83-4CBC-AF65-B852BBB17231}" type="pres">
      <dgm:prSet presAssocID="{1CFBC64D-4AE0-4B09-BA5E-CA4966A31D5C}" presName="compNode" presStyleCnt="0"/>
      <dgm:spPr/>
    </dgm:pt>
    <dgm:pt modelId="{0B58E886-5586-4858-9D6C-B97087574D1E}" type="pres">
      <dgm:prSet presAssocID="{1CFBC64D-4AE0-4B09-BA5E-CA4966A31D5C}" presName="bgRect" presStyleLbl="bgShp" presStyleIdx="3" presStyleCnt="7"/>
      <dgm:spPr/>
    </dgm:pt>
    <dgm:pt modelId="{23BB9052-7202-4E75-8C9B-C5F08A6F6AAA}" type="pres">
      <dgm:prSet presAssocID="{1CFBC64D-4AE0-4B09-BA5E-CA4966A31D5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E18513F-C25C-4D21-9524-571A54F56504}" type="pres">
      <dgm:prSet presAssocID="{1CFBC64D-4AE0-4B09-BA5E-CA4966A31D5C}" presName="spaceRect" presStyleCnt="0"/>
      <dgm:spPr/>
    </dgm:pt>
    <dgm:pt modelId="{9217AE64-F2EF-48DD-A33C-C203723AC2AC}" type="pres">
      <dgm:prSet presAssocID="{1CFBC64D-4AE0-4B09-BA5E-CA4966A31D5C}" presName="parTx" presStyleLbl="revTx" presStyleIdx="3" presStyleCnt="7">
        <dgm:presLayoutVars>
          <dgm:chMax val="0"/>
          <dgm:chPref val="0"/>
        </dgm:presLayoutVars>
      </dgm:prSet>
      <dgm:spPr/>
    </dgm:pt>
    <dgm:pt modelId="{FFE78EB3-6CC4-48D8-84DC-790D543A5874}" type="pres">
      <dgm:prSet presAssocID="{463B54EE-276A-4B0E-B19D-302C6B9A8640}" presName="sibTrans" presStyleCnt="0"/>
      <dgm:spPr/>
    </dgm:pt>
    <dgm:pt modelId="{5A1CCBAA-95DF-4389-B62C-B261AC07EEEB}" type="pres">
      <dgm:prSet presAssocID="{1E22A837-A711-49C2-A905-06BF23A6CA59}" presName="compNode" presStyleCnt="0"/>
      <dgm:spPr/>
    </dgm:pt>
    <dgm:pt modelId="{DAD71660-CE92-444F-A022-BF693111FC57}" type="pres">
      <dgm:prSet presAssocID="{1E22A837-A711-49C2-A905-06BF23A6CA59}" presName="bgRect" presStyleLbl="bgShp" presStyleIdx="4" presStyleCnt="7"/>
      <dgm:spPr/>
    </dgm:pt>
    <dgm:pt modelId="{9DBB72C1-9346-48C2-BC1F-3AAD6EF1C8FA}" type="pres">
      <dgm:prSet presAssocID="{1E22A837-A711-49C2-A905-06BF23A6CA5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CA4CF168-FE53-411A-B843-C78C12AFFB16}" type="pres">
      <dgm:prSet presAssocID="{1E22A837-A711-49C2-A905-06BF23A6CA59}" presName="spaceRect" presStyleCnt="0"/>
      <dgm:spPr/>
    </dgm:pt>
    <dgm:pt modelId="{DB913272-CB2C-4B68-9B4C-07E58CBD6ECC}" type="pres">
      <dgm:prSet presAssocID="{1E22A837-A711-49C2-A905-06BF23A6CA59}" presName="parTx" presStyleLbl="revTx" presStyleIdx="4" presStyleCnt="7">
        <dgm:presLayoutVars>
          <dgm:chMax val="0"/>
          <dgm:chPref val="0"/>
        </dgm:presLayoutVars>
      </dgm:prSet>
      <dgm:spPr/>
    </dgm:pt>
    <dgm:pt modelId="{C69BCEFE-3958-4D5B-82C1-536DB1EF38D3}" type="pres">
      <dgm:prSet presAssocID="{89E42CAE-8B2E-44BF-A3DC-073DE273354C}" presName="sibTrans" presStyleCnt="0"/>
      <dgm:spPr/>
    </dgm:pt>
    <dgm:pt modelId="{025DE125-2063-4AAD-98A3-BB8DB2DA0ABB}" type="pres">
      <dgm:prSet presAssocID="{F69DB9ED-425B-4B13-8076-3183ED0C4879}" presName="compNode" presStyleCnt="0"/>
      <dgm:spPr/>
    </dgm:pt>
    <dgm:pt modelId="{A51774F2-3DF8-492C-B638-F519177D4ECF}" type="pres">
      <dgm:prSet presAssocID="{F69DB9ED-425B-4B13-8076-3183ED0C4879}" presName="bgRect" presStyleLbl="bgShp" presStyleIdx="5" presStyleCnt="7"/>
      <dgm:spPr/>
    </dgm:pt>
    <dgm:pt modelId="{41858B8A-3653-4AAC-A66E-DDCFD9A76C68}" type="pres">
      <dgm:prSet presAssocID="{F69DB9ED-425B-4B13-8076-3183ED0C487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CB2617B-F8FD-4271-8585-47ADF83D3EE6}" type="pres">
      <dgm:prSet presAssocID="{F69DB9ED-425B-4B13-8076-3183ED0C4879}" presName="spaceRect" presStyleCnt="0"/>
      <dgm:spPr/>
    </dgm:pt>
    <dgm:pt modelId="{7825CD26-E470-4DC6-982B-16B068E96DF4}" type="pres">
      <dgm:prSet presAssocID="{F69DB9ED-425B-4B13-8076-3183ED0C4879}" presName="parTx" presStyleLbl="revTx" presStyleIdx="5" presStyleCnt="7">
        <dgm:presLayoutVars>
          <dgm:chMax val="0"/>
          <dgm:chPref val="0"/>
        </dgm:presLayoutVars>
      </dgm:prSet>
      <dgm:spPr/>
    </dgm:pt>
    <dgm:pt modelId="{F9CB6D6B-5930-444E-8003-B530F4568ED7}" type="pres">
      <dgm:prSet presAssocID="{EBCA5FE9-118F-4F3A-9627-CC55EBE667D0}" presName="sibTrans" presStyleCnt="0"/>
      <dgm:spPr/>
    </dgm:pt>
    <dgm:pt modelId="{2B16B75F-254C-4A11-8A00-DD29F00F544A}" type="pres">
      <dgm:prSet presAssocID="{24467490-55E7-4050-B727-59D9FB9F3D42}" presName="compNode" presStyleCnt="0"/>
      <dgm:spPr/>
    </dgm:pt>
    <dgm:pt modelId="{C60C259F-0FCC-4487-8715-BBA235B9F380}" type="pres">
      <dgm:prSet presAssocID="{24467490-55E7-4050-B727-59D9FB9F3D42}" presName="bgRect" presStyleLbl="bgShp" presStyleIdx="6" presStyleCnt="7"/>
      <dgm:spPr/>
    </dgm:pt>
    <dgm:pt modelId="{4F1974A9-918E-4C03-90C2-DD2B8AAC5AA6}" type="pres">
      <dgm:prSet presAssocID="{24467490-55E7-4050-B727-59D9FB9F3D4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249D1A5-4A85-4B3A-8294-D867D1722B0A}" type="pres">
      <dgm:prSet presAssocID="{24467490-55E7-4050-B727-59D9FB9F3D42}" presName="spaceRect" presStyleCnt="0"/>
      <dgm:spPr/>
    </dgm:pt>
    <dgm:pt modelId="{2E4DE3DC-9A6A-471B-B0CC-EA72E9927720}" type="pres">
      <dgm:prSet presAssocID="{24467490-55E7-4050-B727-59D9FB9F3D4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AFCD707-9C89-4CB6-9EBC-AA7A41711A8A}" type="presOf" srcId="{E6029352-F6A1-4904-9A14-9A66D9293135}" destId="{1E068579-8E04-4F1B-B649-B81141043D95}" srcOrd="0" destOrd="0" presId="urn:microsoft.com/office/officeart/2018/2/layout/IconVerticalSolidList"/>
    <dgm:cxn modelId="{6E3E9210-7905-47A5-9B87-CB109E760F90}" srcId="{E6029352-F6A1-4904-9A14-9A66D9293135}" destId="{2BE76455-B1C0-45E8-AE28-00EFC3A00442}" srcOrd="2" destOrd="0" parTransId="{AD550513-A182-4233-967B-95DEB5D65779}" sibTransId="{EF2EBC33-00ED-4DAD-B83D-770AF5C10A16}"/>
    <dgm:cxn modelId="{1E45EF27-C812-471B-A90B-8C5A1D039C1E}" type="presOf" srcId="{24467490-55E7-4050-B727-59D9FB9F3D42}" destId="{2E4DE3DC-9A6A-471B-B0CC-EA72E9927720}" srcOrd="0" destOrd="0" presId="urn:microsoft.com/office/officeart/2018/2/layout/IconVerticalSolidList"/>
    <dgm:cxn modelId="{56A58D2A-831A-445C-9C17-51858D68919C}" type="presOf" srcId="{E8156CD5-3E8F-4F23-8B8D-493DF1A58F4E}" destId="{CB68AE27-BBBD-44BA-AB77-694D7E84597F}" srcOrd="0" destOrd="0" presId="urn:microsoft.com/office/officeart/2018/2/layout/IconVerticalSolidList"/>
    <dgm:cxn modelId="{C0699345-DC3D-49F4-BEE3-CBC0257202FD}" type="presOf" srcId="{1CFBC64D-4AE0-4B09-BA5E-CA4966A31D5C}" destId="{9217AE64-F2EF-48DD-A33C-C203723AC2AC}" srcOrd="0" destOrd="0" presId="urn:microsoft.com/office/officeart/2018/2/layout/IconVerticalSolidList"/>
    <dgm:cxn modelId="{BB69C248-3164-49AB-B0F5-3C87F55BD6B5}" srcId="{E6029352-F6A1-4904-9A14-9A66D9293135}" destId="{F69DB9ED-425B-4B13-8076-3183ED0C4879}" srcOrd="5" destOrd="0" parTransId="{F85D74FC-4F0D-4785-BED5-E7C88CA4F2A7}" sibTransId="{EBCA5FE9-118F-4F3A-9627-CC55EBE667D0}"/>
    <dgm:cxn modelId="{0D785D75-EE5C-40D9-8375-F185232DC6FC}" type="presOf" srcId="{F69DB9ED-425B-4B13-8076-3183ED0C4879}" destId="{7825CD26-E470-4DC6-982B-16B068E96DF4}" srcOrd="0" destOrd="0" presId="urn:microsoft.com/office/officeart/2018/2/layout/IconVerticalSolidList"/>
    <dgm:cxn modelId="{86DA6F7C-0749-447E-8558-4F7ECFF97763}" srcId="{E6029352-F6A1-4904-9A14-9A66D9293135}" destId="{1E22A837-A711-49C2-A905-06BF23A6CA59}" srcOrd="4" destOrd="0" parTransId="{45B7959C-85EC-40E2-8128-9180A467804D}" sibTransId="{89E42CAE-8B2E-44BF-A3DC-073DE273354C}"/>
    <dgm:cxn modelId="{9EB39792-172C-4F98-805E-4C9952E0E32B}" srcId="{E6029352-F6A1-4904-9A14-9A66D9293135}" destId="{1CFBC64D-4AE0-4B09-BA5E-CA4966A31D5C}" srcOrd="3" destOrd="0" parTransId="{A510D6D6-B417-45EE-B39F-1EACE628A1E8}" sibTransId="{463B54EE-276A-4B0E-B19D-302C6B9A8640}"/>
    <dgm:cxn modelId="{EB4C4BA4-1832-405C-A86F-12B8332AAF7F}" srcId="{E6029352-F6A1-4904-9A14-9A66D9293135}" destId="{6AFE8058-CA25-4B23-A3B4-157488E981CD}" srcOrd="0" destOrd="0" parTransId="{34A8B0E1-5733-4EBC-B495-32227C0898EC}" sibTransId="{FABD67E9-7027-4384-B1FF-2B0345B0D51B}"/>
    <dgm:cxn modelId="{257CD8A4-6510-4170-BC9A-B9D1268E9A79}" srcId="{E6029352-F6A1-4904-9A14-9A66D9293135}" destId="{E8156CD5-3E8F-4F23-8B8D-493DF1A58F4E}" srcOrd="1" destOrd="0" parTransId="{15F17675-6AC3-4209-8E7E-01CD4A77A1FE}" sibTransId="{832C1BD2-8E2D-404C-8383-99814E6EF282}"/>
    <dgm:cxn modelId="{BF1C28B4-1104-4C76-8CD6-AB37EAFA2653}" type="presOf" srcId="{2BE76455-B1C0-45E8-AE28-00EFC3A00442}" destId="{CE3CA110-07E3-4D07-9204-852FC92D3A3B}" srcOrd="0" destOrd="0" presId="urn:microsoft.com/office/officeart/2018/2/layout/IconVerticalSolidList"/>
    <dgm:cxn modelId="{D0517ABB-FA3A-4F94-A8FD-EB5DCC023972}" type="presOf" srcId="{1E22A837-A711-49C2-A905-06BF23A6CA59}" destId="{DB913272-CB2C-4B68-9B4C-07E58CBD6ECC}" srcOrd="0" destOrd="0" presId="urn:microsoft.com/office/officeart/2018/2/layout/IconVerticalSolidList"/>
    <dgm:cxn modelId="{FF2192D9-A883-46D5-A3C2-72E0D6ADA98D}" srcId="{E6029352-F6A1-4904-9A14-9A66D9293135}" destId="{24467490-55E7-4050-B727-59D9FB9F3D42}" srcOrd="6" destOrd="0" parTransId="{E46BB6F7-8924-4AF6-B970-E75DE49830E9}" sibTransId="{78E7A508-BB0A-4E0D-A25A-C75AEEC681AD}"/>
    <dgm:cxn modelId="{E7CAA8E0-46E0-463F-ABF9-DC3837BA7EE5}" type="presOf" srcId="{6AFE8058-CA25-4B23-A3B4-157488E981CD}" destId="{49BD08B2-58B5-44DE-A268-6256A0F3634C}" srcOrd="0" destOrd="0" presId="urn:microsoft.com/office/officeart/2018/2/layout/IconVerticalSolidList"/>
    <dgm:cxn modelId="{9D7984A0-928A-4644-9D89-5EFF36AB8AAF}" type="presParOf" srcId="{1E068579-8E04-4F1B-B649-B81141043D95}" destId="{55FA2AAB-7A59-405F-8147-8947B150F3D9}" srcOrd="0" destOrd="0" presId="urn:microsoft.com/office/officeart/2018/2/layout/IconVerticalSolidList"/>
    <dgm:cxn modelId="{1A8A01E6-AE45-4B94-8233-6BF780542070}" type="presParOf" srcId="{55FA2AAB-7A59-405F-8147-8947B150F3D9}" destId="{EEEB0D17-DCE3-49BA-A6BB-7F3939386F00}" srcOrd="0" destOrd="0" presId="urn:microsoft.com/office/officeart/2018/2/layout/IconVerticalSolidList"/>
    <dgm:cxn modelId="{55D63FD1-0D7C-4F39-889F-80E7CFE9E0CE}" type="presParOf" srcId="{55FA2AAB-7A59-405F-8147-8947B150F3D9}" destId="{B09ADFDE-2C23-46A3-AD91-2356316D5EEE}" srcOrd="1" destOrd="0" presId="urn:microsoft.com/office/officeart/2018/2/layout/IconVerticalSolidList"/>
    <dgm:cxn modelId="{71D7DAF1-AC2A-431D-BFF0-0A94F3DE437A}" type="presParOf" srcId="{55FA2AAB-7A59-405F-8147-8947B150F3D9}" destId="{E5D70DB8-F05D-4ADE-8E2C-F662A3F3EC92}" srcOrd="2" destOrd="0" presId="urn:microsoft.com/office/officeart/2018/2/layout/IconVerticalSolidList"/>
    <dgm:cxn modelId="{40BBE746-DB9D-4E94-BDAF-3CF51CE9FAFD}" type="presParOf" srcId="{55FA2AAB-7A59-405F-8147-8947B150F3D9}" destId="{49BD08B2-58B5-44DE-A268-6256A0F3634C}" srcOrd="3" destOrd="0" presId="urn:microsoft.com/office/officeart/2018/2/layout/IconVerticalSolidList"/>
    <dgm:cxn modelId="{435DD9B7-FE29-4742-A289-19943E6BECA8}" type="presParOf" srcId="{1E068579-8E04-4F1B-B649-B81141043D95}" destId="{8C270292-557A-4EDA-9459-2BC5B3086569}" srcOrd="1" destOrd="0" presId="urn:microsoft.com/office/officeart/2018/2/layout/IconVerticalSolidList"/>
    <dgm:cxn modelId="{F5A5E810-66B0-4C80-B2CD-EF1BCCF90A05}" type="presParOf" srcId="{1E068579-8E04-4F1B-B649-B81141043D95}" destId="{A273CDD3-07FF-4D82-AC0E-8CFA7292B243}" srcOrd="2" destOrd="0" presId="urn:microsoft.com/office/officeart/2018/2/layout/IconVerticalSolidList"/>
    <dgm:cxn modelId="{312515B9-0C6D-4416-AD3D-20290590C575}" type="presParOf" srcId="{A273CDD3-07FF-4D82-AC0E-8CFA7292B243}" destId="{E6251F96-665A-482C-8A0F-0F0E64F2808A}" srcOrd="0" destOrd="0" presId="urn:microsoft.com/office/officeart/2018/2/layout/IconVerticalSolidList"/>
    <dgm:cxn modelId="{F01C02A6-6C82-4AD0-910E-1489172E0A87}" type="presParOf" srcId="{A273CDD3-07FF-4D82-AC0E-8CFA7292B243}" destId="{6C595E2B-F4F3-4A38-B6A0-66B1DB632EB5}" srcOrd="1" destOrd="0" presId="urn:microsoft.com/office/officeart/2018/2/layout/IconVerticalSolidList"/>
    <dgm:cxn modelId="{858CE8D5-955F-4BBF-A49C-0FF098BD4B5A}" type="presParOf" srcId="{A273CDD3-07FF-4D82-AC0E-8CFA7292B243}" destId="{B720D8E5-3A91-4643-A82D-0CC815EA12A3}" srcOrd="2" destOrd="0" presId="urn:microsoft.com/office/officeart/2018/2/layout/IconVerticalSolidList"/>
    <dgm:cxn modelId="{57F9DA1C-CE61-4CC2-B988-BD097897AB16}" type="presParOf" srcId="{A273CDD3-07FF-4D82-AC0E-8CFA7292B243}" destId="{CB68AE27-BBBD-44BA-AB77-694D7E84597F}" srcOrd="3" destOrd="0" presId="urn:microsoft.com/office/officeart/2018/2/layout/IconVerticalSolidList"/>
    <dgm:cxn modelId="{7614B4A2-9116-4E0F-9928-74AA8E882E77}" type="presParOf" srcId="{1E068579-8E04-4F1B-B649-B81141043D95}" destId="{7955E0E4-8BBE-452E-9993-B132E3BB9550}" srcOrd="3" destOrd="0" presId="urn:microsoft.com/office/officeart/2018/2/layout/IconVerticalSolidList"/>
    <dgm:cxn modelId="{524EBB6F-1CF2-4134-94FA-8CA5EE3550CC}" type="presParOf" srcId="{1E068579-8E04-4F1B-B649-B81141043D95}" destId="{858F1225-4E33-4DA2-ACBC-308D7B648CAA}" srcOrd="4" destOrd="0" presId="urn:microsoft.com/office/officeart/2018/2/layout/IconVerticalSolidList"/>
    <dgm:cxn modelId="{1B579CDF-FFFD-4638-9403-9843702B0B45}" type="presParOf" srcId="{858F1225-4E33-4DA2-ACBC-308D7B648CAA}" destId="{7789920B-6ABB-4646-A99A-1FCCECA18AA6}" srcOrd="0" destOrd="0" presId="urn:microsoft.com/office/officeart/2018/2/layout/IconVerticalSolidList"/>
    <dgm:cxn modelId="{C5A41C83-1102-4E94-8BCB-338D672384F7}" type="presParOf" srcId="{858F1225-4E33-4DA2-ACBC-308D7B648CAA}" destId="{14D28DBF-867D-4DBA-954B-EF1891A78D03}" srcOrd="1" destOrd="0" presId="urn:microsoft.com/office/officeart/2018/2/layout/IconVerticalSolidList"/>
    <dgm:cxn modelId="{5BCEF26A-F4E9-4AD9-80B0-4668011045A2}" type="presParOf" srcId="{858F1225-4E33-4DA2-ACBC-308D7B648CAA}" destId="{59B9F647-D295-4271-874A-377F4C6FBBA2}" srcOrd="2" destOrd="0" presId="urn:microsoft.com/office/officeart/2018/2/layout/IconVerticalSolidList"/>
    <dgm:cxn modelId="{95824996-C99F-41E9-A9B5-B59D12C1C019}" type="presParOf" srcId="{858F1225-4E33-4DA2-ACBC-308D7B648CAA}" destId="{CE3CA110-07E3-4D07-9204-852FC92D3A3B}" srcOrd="3" destOrd="0" presId="urn:microsoft.com/office/officeart/2018/2/layout/IconVerticalSolidList"/>
    <dgm:cxn modelId="{BCDD7CCB-791B-42EA-A66D-F37F297AA9EC}" type="presParOf" srcId="{1E068579-8E04-4F1B-B649-B81141043D95}" destId="{9F20CC77-9074-4A39-AE3D-6BB32174B85D}" srcOrd="5" destOrd="0" presId="urn:microsoft.com/office/officeart/2018/2/layout/IconVerticalSolidList"/>
    <dgm:cxn modelId="{B8A9E2C6-FD50-4DB8-9CE5-25E6081FAADF}" type="presParOf" srcId="{1E068579-8E04-4F1B-B649-B81141043D95}" destId="{010F6BA5-FD83-4CBC-AF65-B852BBB17231}" srcOrd="6" destOrd="0" presId="urn:microsoft.com/office/officeart/2018/2/layout/IconVerticalSolidList"/>
    <dgm:cxn modelId="{39330CFB-CE06-4902-B1B7-159F41EE9469}" type="presParOf" srcId="{010F6BA5-FD83-4CBC-AF65-B852BBB17231}" destId="{0B58E886-5586-4858-9D6C-B97087574D1E}" srcOrd="0" destOrd="0" presId="urn:microsoft.com/office/officeart/2018/2/layout/IconVerticalSolidList"/>
    <dgm:cxn modelId="{438A08A9-7A83-460B-951B-2C8EADA19399}" type="presParOf" srcId="{010F6BA5-FD83-4CBC-AF65-B852BBB17231}" destId="{23BB9052-7202-4E75-8C9B-C5F08A6F6AAA}" srcOrd="1" destOrd="0" presId="urn:microsoft.com/office/officeart/2018/2/layout/IconVerticalSolidList"/>
    <dgm:cxn modelId="{E27C9495-BE6C-444A-944D-E38576DA8CDF}" type="presParOf" srcId="{010F6BA5-FD83-4CBC-AF65-B852BBB17231}" destId="{BE18513F-C25C-4D21-9524-571A54F56504}" srcOrd="2" destOrd="0" presId="urn:microsoft.com/office/officeart/2018/2/layout/IconVerticalSolidList"/>
    <dgm:cxn modelId="{BF42E83C-DDE5-435F-8EC5-D6AF56833D55}" type="presParOf" srcId="{010F6BA5-FD83-4CBC-AF65-B852BBB17231}" destId="{9217AE64-F2EF-48DD-A33C-C203723AC2AC}" srcOrd="3" destOrd="0" presId="urn:microsoft.com/office/officeart/2018/2/layout/IconVerticalSolidList"/>
    <dgm:cxn modelId="{E56309A3-6499-47EB-8BD3-2BB4A3D2406A}" type="presParOf" srcId="{1E068579-8E04-4F1B-B649-B81141043D95}" destId="{FFE78EB3-6CC4-48D8-84DC-790D543A5874}" srcOrd="7" destOrd="0" presId="urn:microsoft.com/office/officeart/2018/2/layout/IconVerticalSolidList"/>
    <dgm:cxn modelId="{6565872A-A336-4014-BFAC-AE72255F7EFA}" type="presParOf" srcId="{1E068579-8E04-4F1B-B649-B81141043D95}" destId="{5A1CCBAA-95DF-4389-B62C-B261AC07EEEB}" srcOrd="8" destOrd="0" presId="urn:microsoft.com/office/officeart/2018/2/layout/IconVerticalSolidList"/>
    <dgm:cxn modelId="{D11F7B4D-5609-4C71-90AB-E2987EB695FF}" type="presParOf" srcId="{5A1CCBAA-95DF-4389-B62C-B261AC07EEEB}" destId="{DAD71660-CE92-444F-A022-BF693111FC57}" srcOrd="0" destOrd="0" presId="urn:microsoft.com/office/officeart/2018/2/layout/IconVerticalSolidList"/>
    <dgm:cxn modelId="{7B6B1BC4-32CB-4B7C-BE24-C486F582F330}" type="presParOf" srcId="{5A1CCBAA-95DF-4389-B62C-B261AC07EEEB}" destId="{9DBB72C1-9346-48C2-BC1F-3AAD6EF1C8FA}" srcOrd="1" destOrd="0" presId="urn:microsoft.com/office/officeart/2018/2/layout/IconVerticalSolidList"/>
    <dgm:cxn modelId="{9E6BBCF9-B279-4CC9-B85B-370F5E541F0E}" type="presParOf" srcId="{5A1CCBAA-95DF-4389-B62C-B261AC07EEEB}" destId="{CA4CF168-FE53-411A-B843-C78C12AFFB16}" srcOrd="2" destOrd="0" presId="urn:microsoft.com/office/officeart/2018/2/layout/IconVerticalSolidList"/>
    <dgm:cxn modelId="{6610D2E0-6057-487F-ADB4-17174ADFA98C}" type="presParOf" srcId="{5A1CCBAA-95DF-4389-B62C-B261AC07EEEB}" destId="{DB913272-CB2C-4B68-9B4C-07E58CBD6ECC}" srcOrd="3" destOrd="0" presId="urn:microsoft.com/office/officeart/2018/2/layout/IconVerticalSolidList"/>
    <dgm:cxn modelId="{93C1F295-6B77-4230-95F3-04D251A67DAE}" type="presParOf" srcId="{1E068579-8E04-4F1B-B649-B81141043D95}" destId="{C69BCEFE-3958-4D5B-82C1-536DB1EF38D3}" srcOrd="9" destOrd="0" presId="urn:microsoft.com/office/officeart/2018/2/layout/IconVerticalSolidList"/>
    <dgm:cxn modelId="{56711A23-5A7D-4283-A004-EF173729030D}" type="presParOf" srcId="{1E068579-8E04-4F1B-B649-B81141043D95}" destId="{025DE125-2063-4AAD-98A3-BB8DB2DA0ABB}" srcOrd="10" destOrd="0" presId="urn:microsoft.com/office/officeart/2018/2/layout/IconVerticalSolidList"/>
    <dgm:cxn modelId="{31E09806-D01A-4A43-AFB1-A6723E01FE66}" type="presParOf" srcId="{025DE125-2063-4AAD-98A3-BB8DB2DA0ABB}" destId="{A51774F2-3DF8-492C-B638-F519177D4ECF}" srcOrd="0" destOrd="0" presId="urn:microsoft.com/office/officeart/2018/2/layout/IconVerticalSolidList"/>
    <dgm:cxn modelId="{C14739A8-AB12-43F1-BBE2-DEE6E7DC77F9}" type="presParOf" srcId="{025DE125-2063-4AAD-98A3-BB8DB2DA0ABB}" destId="{41858B8A-3653-4AAC-A66E-DDCFD9A76C68}" srcOrd="1" destOrd="0" presId="urn:microsoft.com/office/officeart/2018/2/layout/IconVerticalSolidList"/>
    <dgm:cxn modelId="{724B03E8-7FF7-4E84-9525-C3722C3AE036}" type="presParOf" srcId="{025DE125-2063-4AAD-98A3-BB8DB2DA0ABB}" destId="{DCB2617B-F8FD-4271-8585-47ADF83D3EE6}" srcOrd="2" destOrd="0" presId="urn:microsoft.com/office/officeart/2018/2/layout/IconVerticalSolidList"/>
    <dgm:cxn modelId="{419AB366-B991-4458-ACB4-94BD54EF8C64}" type="presParOf" srcId="{025DE125-2063-4AAD-98A3-BB8DB2DA0ABB}" destId="{7825CD26-E470-4DC6-982B-16B068E96DF4}" srcOrd="3" destOrd="0" presId="urn:microsoft.com/office/officeart/2018/2/layout/IconVerticalSolidList"/>
    <dgm:cxn modelId="{5E4C73A7-D991-4B61-A39B-C0A217B37085}" type="presParOf" srcId="{1E068579-8E04-4F1B-B649-B81141043D95}" destId="{F9CB6D6B-5930-444E-8003-B530F4568ED7}" srcOrd="11" destOrd="0" presId="urn:microsoft.com/office/officeart/2018/2/layout/IconVerticalSolidList"/>
    <dgm:cxn modelId="{ABDEA73F-14F9-4867-86F9-2C3112D04A8A}" type="presParOf" srcId="{1E068579-8E04-4F1B-B649-B81141043D95}" destId="{2B16B75F-254C-4A11-8A00-DD29F00F544A}" srcOrd="12" destOrd="0" presId="urn:microsoft.com/office/officeart/2018/2/layout/IconVerticalSolidList"/>
    <dgm:cxn modelId="{A4D6356F-6435-4604-AE64-855188E13850}" type="presParOf" srcId="{2B16B75F-254C-4A11-8A00-DD29F00F544A}" destId="{C60C259F-0FCC-4487-8715-BBA235B9F380}" srcOrd="0" destOrd="0" presId="urn:microsoft.com/office/officeart/2018/2/layout/IconVerticalSolidList"/>
    <dgm:cxn modelId="{CED3EAC1-3A38-4489-BB21-A804477A3248}" type="presParOf" srcId="{2B16B75F-254C-4A11-8A00-DD29F00F544A}" destId="{4F1974A9-918E-4C03-90C2-DD2B8AAC5AA6}" srcOrd="1" destOrd="0" presId="urn:microsoft.com/office/officeart/2018/2/layout/IconVerticalSolidList"/>
    <dgm:cxn modelId="{C56E90F9-F126-453D-B187-2D6B2D7A6C01}" type="presParOf" srcId="{2B16B75F-254C-4A11-8A00-DD29F00F544A}" destId="{0249D1A5-4A85-4B3A-8294-D867D1722B0A}" srcOrd="2" destOrd="0" presId="urn:microsoft.com/office/officeart/2018/2/layout/IconVerticalSolidList"/>
    <dgm:cxn modelId="{78748B71-AAC6-44E7-A8EE-8DAFB566A258}" type="presParOf" srcId="{2B16B75F-254C-4A11-8A00-DD29F00F544A}" destId="{2E4DE3DC-9A6A-471B-B0CC-EA72E99277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029352-F6A1-4904-9A14-9A66D92931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AFE8058-CA25-4B23-A3B4-157488E981C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34A8B0E1-5733-4EBC-B495-32227C0898EC}" type="parTrans" cxnId="{EB4C4BA4-1832-405C-A86F-12B8332AAF7F}">
      <dgm:prSet/>
      <dgm:spPr/>
      <dgm:t>
        <a:bodyPr/>
        <a:lstStyle/>
        <a:p>
          <a:endParaRPr lang="en-US"/>
        </a:p>
      </dgm:t>
    </dgm:pt>
    <dgm:pt modelId="{FABD67E9-7027-4384-B1FF-2B0345B0D51B}" type="sibTrans" cxnId="{EB4C4BA4-1832-405C-A86F-12B8332AAF7F}">
      <dgm:prSet/>
      <dgm:spPr/>
      <dgm:t>
        <a:bodyPr/>
        <a:lstStyle/>
        <a:p>
          <a:endParaRPr lang="en-US"/>
        </a:p>
      </dgm:t>
    </dgm:pt>
    <dgm:pt modelId="{E8156CD5-3E8F-4F23-8B8D-493DF1A58F4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Methodology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15F17675-6AC3-4209-8E7E-01CD4A77A1FE}" type="parTrans" cxnId="{257CD8A4-6510-4170-BC9A-B9D1268E9A79}">
      <dgm:prSet/>
      <dgm:spPr/>
      <dgm:t>
        <a:bodyPr/>
        <a:lstStyle/>
        <a:p>
          <a:endParaRPr lang="en-US"/>
        </a:p>
      </dgm:t>
    </dgm:pt>
    <dgm:pt modelId="{832C1BD2-8E2D-404C-8383-99814E6EF282}" type="sibTrans" cxnId="{257CD8A4-6510-4170-BC9A-B9D1268E9A79}">
      <dgm:prSet/>
      <dgm:spPr/>
      <dgm:t>
        <a:bodyPr/>
        <a:lstStyle/>
        <a:p>
          <a:endParaRPr lang="en-US"/>
        </a:p>
      </dgm:t>
    </dgm:pt>
    <dgm:pt modelId="{2BE76455-B1C0-45E8-AE28-00EFC3A0044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Algorithm 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AD550513-A182-4233-967B-95DEB5D65779}" type="parTrans" cxnId="{6E3E9210-7905-47A5-9B87-CB109E760F90}">
      <dgm:prSet/>
      <dgm:spPr/>
      <dgm:t>
        <a:bodyPr/>
        <a:lstStyle/>
        <a:p>
          <a:endParaRPr lang="en-US"/>
        </a:p>
      </dgm:t>
    </dgm:pt>
    <dgm:pt modelId="{EF2EBC33-00ED-4DAD-B83D-770AF5C10A16}" type="sibTrans" cxnId="{6E3E9210-7905-47A5-9B87-CB109E760F90}">
      <dgm:prSet/>
      <dgm:spPr/>
      <dgm:t>
        <a:bodyPr/>
        <a:lstStyle/>
        <a:p>
          <a:endParaRPr lang="en-US"/>
        </a:p>
      </dgm:t>
    </dgm:pt>
    <dgm:pt modelId="{1CFBC64D-4AE0-4B09-BA5E-CA4966A31D5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Results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A510D6D6-B417-45EE-B39F-1EACE628A1E8}" type="parTrans" cxnId="{9EB39792-172C-4F98-805E-4C9952E0E32B}">
      <dgm:prSet/>
      <dgm:spPr/>
      <dgm:t>
        <a:bodyPr/>
        <a:lstStyle/>
        <a:p>
          <a:endParaRPr lang="en-US"/>
        </a:p>
      </dgm:t>
    </dgm:pt>
    <dgm:pt modelId="{463B54EE-276A-4B0E-B19D-302C6B9A8640}" type="sibTrans" cxnId="{9EB39792-172C-4F98-805E-4C9952E0E32B}">
      <dgm:prSet/>
      <dgm:spPr/>
      <dgm:t>
        <a:bodyPr/>
        <a:lstStyle/>
        <a:p>
          <a:endParaRPr lang="en-US"/>
        </a:p>
      </dgm:t>
    </dgm:pt>
    <dgm:pt modelId="{1E22A837-A711-49C2-A905-06BF23A6CA5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Difficulties encountered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45B7959C-85EC-40E2-8128-9180A467804D}" type="parTrans" cxnId="{86DA6F7C-0749-447E-8558-4F7ECFF97763}">
      <dgm:prSet/>
      <dgm:spPr/>
      <dgm:t>
        <a:bodyPr/>
        <a:lstStyle/>
        <a:p>
          <a:endParaRPr lang="en-US"/>
        </a:p>
      </dgm:t>
    </dgm:pt>
    <dgm:pt modelId="{89E42CAE-8B2E-44BF-A3DC-073DE273354C}" type="sibTrans" cxnId="{86DA6F7C-0749-447E-8558-4F7ECFF97763}">
      <dgm:prSet/>
      <dgm:spPr/>
      <dgm:t>
        <a:bodyPr/>
        <a:lstStyle/>
        <a:p>
          <a:endParaRPr lang="en-US"/>
        </a:p>
      </dgm:t>
    </dgm:pt>
    <dgm:pt modelId="{F69DB9ED-425B-4B13-8076-3183ED0C487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>
              <a:solidFill>
                <a:schemeClr val="bg1">
                  <a:lumMod val="75000"/>
                  <a:lumOff val="25000"/>
                </a:schemeClr>
              </a:solidFill>
            </a:rPr>
            <a:t>Further development</a:t>
          </a:r>
          <a:endParaRPr lang="en-US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F85D74FC-4F0D-4785-BED5-E7C88CA4F2A7}" type="parTrans" cxnId="{BB69C248-3164-49AB-B0F5-3C87F55BD6B5}">
      <dgm:prSet/>
      <dgm:spPr/>
      <dgm:t>
        <a:bodyPr/>
        <a:lstStyle/>
        <a:p>
          <a:endParaRPr lang="en-US"/>
        </a:p>
      </dgm:t>
    </dgm:pt>
    <dgm:pt modelId="{EBCA5FE9-118F-4F3A-9627-CC55EBE667D0}" type="sibTrans" cxnId="{BB69C248-3164-49AB-B0F5-3C87F55BD6B5}">
      <dgm:prSet/>
      <dgm:spPr/>
      <dgm:t>
        <a:bodyPr/>
        <a:lstStyle/>
        <a:p>
          <a:endParaRPr lang="en-US"/>
        </a:p>
      </dgm:t>
    </dgm:pt>
    <dgm:pt modelId="{24467490-55E7-4050-B727-59D9FB9F3D4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Conclusions</a:t>
          </a:r>
          <a:endParaRPr lang="en-US"/>
        </a:p>
      </dgm:t>
    </dgm:pt>
    <dgm:pt modelId="{E46BB6F7-8924-4AF6-B970-E75DE49830E9}" type="parTrans" cxnId="{FF2192D9-A883-46D5-A3C2-72E0D6ADA98D}">
      <dgm:prSet/>
      <dgm:spPr/>
      <dgm:t>
        <a:bodyPr/>
        <a:lstStyle/>
        <a:p>
          <a:endParaRPr lang="en-US"/>
        </a:p>
      </dgm:t>
    </dgm:pt>
    <dgm:pt modelId="{78E7A508-BB0A-4E0D-A25A-C75AEEC681AD}" type="sibTrans" cxnId="{FF2192D9-A883-46D5-A3C2-72E0D6ADA98D}">
      <dgm:prSet/>
      <dgm:spPr/>
      <dgm:t>
        <a:bodyPr/>
        <a:lstStyle/>
        <a:p>
          <a:endParaRPr lang="en-US"/>
        </a:p>
      </dgm:t>
    </dgm:pt>
    <dgm:pt modelId="{1E068579-8E04-4F1B-B649-B81141043D95}" type="pres">
      <dgm:prSet presAssocID="{E6029352-F6A1-4904-9A14-9A66D9293135}" presName="root" presStyleCnt="0">
        <dgm:presLayoutVars>
          <dgm:dir/>
          <dgm:resizeHandles val="exact"/>
        </dgm:presLayoutVars>
      </dgm:prSet>
      <dgm:spPr/>
    </dgm:pt>
    <dgm:pt modelId="{55FA2AAB-7A59-405F-8147-8947B150F3D9}" type="pres">
      <dgm:prSet presAssocID="{6AFE8058-CA25-4B23-A3B4-157488E981CD}" presName="compNode" presStyleCnt="0"/>
      <dgm:spPr/>
    </dgm:pt>
    <dgm:pt modelId="{EEEB0D17-DCE3-49BA-A6BB-7F3939386F00}" type="pres">
      <dgm:prSet presAssocID="{6AFE8058-CA25-4B23-A3B4-157488E981CD}" presName="bgRect" presStyleLbl="bgShp" presStyleIdx="0" presStyleCnt="7"/>
      <dgm:spPr/>
    </dgm:pt>
    <dgm:pt modelId="{B09ADFDE-2C23-46A3-AD91-2356316D5EEE}" type="pres">
      <dgm:prSet presAssocID="{6AFE8058-CA25-4B23-A3B4-157488E981C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5D70DB8-F05D-4ADE-8E2C-F662A3F3EC92}" type="pres">
      <dgm:prSet presAssocID="{6AFE8058-CA25-4B23-A3B4-157488E981CD}" presName="spaceRect" presStyleCnt="0"/>
      <dgm:spPr/>
    </dgm:pt>
    <dgm:pt modelId="{49BD08B2-58B5-44DE-A268-6256A0F3634C}" type="pres">
      <dgm:prSet presAssocID="{6AFE8058-CA25-4B23-A3B4-157488E981CD}" presName="parTx" presStyleLbl="revTx" presStyleIdx="0" presStyleCnt="7">
        <dgm:presLayoutVars>
          <dgm:chMax val="0"/>
          <dgm:chPref val="0"/>
        </dgm:presLayoutVars>
      </dgm:prSet>
      <dgm:spPr/>
    </dgm:pt>
    <dgm:pt modelId="{8C270292-557A-4EDA-9459-2BC5B3086569}" type="pres">
      <dgm:prSet presAssocID="{FABD67E9-7027-4384-B1FF-2B0345B0D51B}" presName="sibTrans" presStyleCnt="0"/>
      <dgm:spPr/>
    </dgm:pt>
    <dgm:pt modelId="{A273CDD3-07FF-4D82-AC0E-8CFA7292B243}" type="pres">
      <dgm:prSet presAssocID="{E8156CD5-3E8F-4F23-8B8D-493DF1A58F4E}" presName="compNode" presStyleCnt="0"/>
      <dgm:spPr/>
    </dgm:pt>
    <dgm:pt modelId="{E6251F96-665A-482C-8A0F-0F0E64F2808A}" type="pres">
      <dgm:prSet presAssocID="{E8156CD5-3E8F-4F23-8B8D-493DF1A58F4E}" presName="bgRect" presStyleLbl="bgShp" presStyleIdx="1" presStyleCnt="7"/>
      <dgm:spPr/>
    </dgm:pt>
    <dgm:pt modelId="{6C595E2B-F4F3-4A38-B6A0-66B1DB632EB5}" type="pres">
      <dgm:prSet presAssocID="{E8156CD5-3E8F-4F23-8B8D-493DF1A58F4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720D8E5-3A91-4643-A82D-0CC815EA12A3}" type="pres">
      <dgm:prSet presAssocID="{E8156CD5-3E8F-4F23-8B8D-493DF1A58F4E}" presName="spaceRect" presStyleCnt="0"/>
      <dgm:spPr/>
    </dgm:pt>
    <dgm:pt modelId="{CB68AE27-BBBD-44BA-AB77-694D7E84597F}" type="pres">
      <dgm:prSet presAssocID="{E8156CD5-3E8F-4F23-8B8D-493DF1A58F4E}" presName="parTx" presStyleLbl="revTx" presStyleIdx="1" presStyleCnt="7">
        <dgm:presLayoutVars>
          <dgm:chMax val="0"/>
          <dgm:chPref val="0"/>
        </dgm:presLayoutVars>
      </dgm:prSet>
      <dgm:spPr/>
    </dgm:pt>
    <dgm:pt modelId="{7955E0E4-8BBE-452E-9993-B132E3BB9550}" type="pres">
      <dgm:prSet presAssocID="{832C1BD2-8E2D-404C-8383-99814E6EF282}" presName="sibTrans" presStyleCnt="0"/>
      <dgm:spPr/>
    </dgm:pt>
    <dgm:pt modelId="{858F1225-4E33-4DA2-ACBC-308D7B648CAA}" type="pres">
      <dgm:prSet presAssocID="{2BE76455-B1C0-45E8-AE28-00EFC3A00442}" presName="compNode" presStyleCnt="0"/>
      <dgm:spPr/>
    </dgm:pt>
    <dgm:pt modelId="{7789920B-6ABB-4646-A99A-1FCCECA18AA6}" type="pres">
      <dgm:prSet presAssocID="{2BE76455-B1C0-45E8-AE28-00EFC3A00442}" presName="bgRect" presStyleLbl="bgShp" presStyleIdx="2" presStyleCnt="7"/>
      <dgm:spPr/>
    </dgm:pt>
    <dgm:pt modelId="{14D28DBF-867D-4DBA-954B-EF1891A78D03}" type="pres">
      <dgm:prSet presAssocID="{2BE76455-B1C0-45E8-AE28-00EFC3A0044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9B9F647-D295-4271-874A-377F4C6FBBA2}" type="pres">
      <dgm:prSet presAssocID="{2BE76455-B1C0-45E8-AE28-00EFC3A00442}" presName="spaceRect" presStyleCnt="0"/>
      <dgm:spPr/>
    </dgm:pt>
    <dgm:pt modelId="{CE3CA110-07E3-4D07-9204-852FC92D3A3B}" type="pres">
      <dgm:prSet presAssocID="{2BE76455-B1C0-45E8-AE28-00EFC3A00442}" presName="parTx" presStyleLbl="revTx" presStyleIdx="2" presStyleCnt="7">
        <dgm:presLayoutVars>
          <dgm:chMax val="0"/>
          <dgm:chPref val="0"/>
        </dgm:presLayoutVars>
      </dgm:prSet>
      <dgm:spPr/>
    </dgm:pt>
    <dgm:pt modelId="{9F20CC77-9074-4A39-AE3D-6BB32174B85D}" type="pres">
      <dgm:prSet presAssocID="{EF2EBC33-00ED-4DAD-B83D-770AF5C10A16}" presName="sibTrans" presStyleCnt="0"/>
      <dgm:spPr/>
    </dgm:pt>
    <dgm:pt modelId="{010F6BA5-FD83-4CBC-AF65-B852BBB17231}" type="pres">
      <dgm:prSet presAssocID="{1CFBC64D-4AE0-4B09-BA5E-CA4966A31D5C}" presName="compNode" presStyleCnt="0"/>
      <dgm:spPr/>
    </dgm:pt>
    <dgm:pt modelId="{0B58E886-5586-4858-9D6C-B97087574D1E}" type="pres">
      <dgm:prSet presAssocID="{1CFBC64D-4AE0-4B09-BA5E-CA4966A31D5C}" presName="bgRect" presStyleLbl="bgShp" presStyleIdx="3" presStyleCnt="7"/>
      <dgm:spPr/>
    </dgm:pt>
    <dgm:pt modelId="{23BB9052-7202-4E75-8C9B-C5F08A6F6AAA}" type="pres">
      <dgm:prSet presAssocID="{1CFBC64D-4AE0-4B09-BA5E-CA4966A31D5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E18513F-C25C-4D21-9524-571A54F56504}" type="pres">
      <dgm:prSet presAssocID="{1CFBC64D-4AE0-4B09-BA5E-CA4966A31D5C}" presName="spaceRect" presStyleCnt="0"/>
      <dgm:spPr/>
    </dgm:pt>
    <dgm:pt modelId="{9217AE64-F2EF-48DD-A33C-C203723AC2AC}" type="pres">
      <dgm:prSet presAssocID="{1CFBC64D-4AE0-4B09-BA5E-CA4966A31D5C}" presName="parTx" presStyleLbl="revTx" presStyleIdx="3" presStyleCnt="7">
        <dgm:presLayoutVars>
          <dgm:chMax val="0"/>
          <dgm:chPref val="0"/>
        </dgm:presLayoutVars>
      </dgm:prSet>
      <dgm:spPr/>
    </dgm:pt>
    <dgm:pt modelId="{FFE78EB3-6CC4-48D8-84DC-790D543A5874}" type="pres">
      <dgm:prSet presAssocID="{463B54EE-276A-4B0E-B19D-302C6B9A8640}" presName="sibTrans" presStyleCnt="0"/>
      <dgm:spPr/>
    </dgm:pt>
    <dgm:pt modelId="{5A1CCBAA-95DF-4389-B62C-B261AC07EEEB}" type="pres">
      <dgm:prSet presAssocID="{1E22A837-A711-49C2-A905-06BF23A6CA59}" presName="compNode" presStyleCnt="0"/>
      <dgm:spPr/>
    </dgm:pt>
    <dgm:pt modelId="{DAD71660-CE92-444F-A022-BF693111FC57}" type="pres">
      <dgm:prSet presAssocID="{1E22A837-A711-49C2-A905-06BF23A6CA59}" presName="bgRect" presStyleLbl="bgShp" presStyleIdx="4" presStyleCnt="7"/>
      <dgm:spPr/>
    </dgm:pt>
    <dgm:pt modelId="{9DBB72C1-9346-48C2-BC1F-3AAD6EF1C8FA}" type="pres">
      <dgm:prSet presAssocID="{1E22A837-A711-49C2-A905-06BF23A6CA5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CA4CF168-FE53-411A-B843-C78C12AFFB16}" type="pres">
      <dgm:prSet presAssocID="{1E22A837-A711-49C2-A905-06BF23A6CA59}" presName="spaceRect" presStyleCnt="0"/>
      <dgm:spPr/>
    </dgm:pt>
    <dgm:pt modelId="{DB913272-CB2C-4B68-9B4C-07E58CBD6ECC}" type="pres">
      <dgm:prSet presAssocID="{1E22A837-A711-49C2-A905-06BF23A6CA59}" presName="parTx" presStyleLbl="revTx" presStyleIdx="4" presStyleCnt="7">
        <dgm:presLayoutVars>
          <dgm:chMax val="0"/>
          <dgm:chPref val="0"/>
        </dgm:presLayoutVars>
      </dgm:prSet>
      <dgm:spPr/>
    </dgm:pt>
    <dgm:pt modelId="{C69BCEFE-3958-4D5B-82C1-536DB1EF38D3}" type="pres">
      <dgm:prSet presAssocID="{89E42CAE-8B2E-44BF-A3DC-073DE273354C}" presName="sibTrans" presStyleCnt="0"/>
      <dgm:spPr/>
    </dgm:pt>
    <dgm:pt modelId="{025DE125-2063-4AAD-98A3-BB8DB2DA0ABB}" type="pres">
      <dgm:prSet presAssocID="{F69DB9ED-425B-4B13-8076-3183ED0C4879}" presName="compNode" presStyleCnt="0"/>
      <dgm:spPr/>
    </dgm:pt>
    <dgm:pt modelId="{A51774F2-3DF8-492C-B638-F519177D4ECF}" type="pres">
      <dgm:prSet presAssocID="{F69DB9ED-425B-4B13-8076-3183ED0C4879}" presName="bgRect" presStyleLbl="bgShp" presStyleIdx="5" presStyleCnt="7"/>
      <dgm:spPr/>
    </dgm:pt>
    <dgm:pt modelId="{41858B8A-3653-4AAC-A66E-DDCFD9A76C68}" type="pres">
      <dgm:prSet presAssocID="{F69DB9ED-425B-4B13-8076-3183ED0C487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CB2617B-F8FD-4271-8585-47ADF83D3EE6}" type="pres">
      <dgm:prSet presAssocID="{F69DB9ED-425B-4B13-8076-3183ED0C4879}" presName="spaceRect" presStyleCnt="0"/>
      <dgm:spPr/>
    </dgm:pt>
    <dgm:pt modelId="{7825CD26-E470-4DC6-982B-16B068E96DF4}" type="pres">
      <dgm:prSet presAssocID="{F69DB9ED-425B-4B13-8076-3183ED0C4879}" presName="parTx" presStyleLbl="revTx" presStyleIdx="5" presStyleCnt="7">
        <dgm:presLayoutVars>
          <dgm:chMax val="0"/>
          <dgm:chPref val="0"/>
        </dgm:presLayoutVars>
      </dgm:prSet>
      <dgm:spPr/>
    </dgm:pt>
    <dgm:pt modelId="{F9CB6D6B-5930-444E-8003-B530F4568ED7}" type="pres">
      <dgm:prSet presAssocID="{EBCA5FE9-118F-4F3A-9627-CC55EBE667D0}" presName="sibTrans" presStyleCnt="0"/>
      <dgm:spPr/>
    </dgm:pt>
    <dgm:pt modelId="{2B16B75F-254C-4A11-8A00-DD29F00F544A}" type="pres">
      <dgm:prSet presAssocID="{24467490-55E7-4050-B727-59D9FB9F3D42}" presName="compNode" presStyleCnt="0"/>
      <dgm:spPr/>
    </dgm:pt>
    <dgm:pt modelId="{C60C259F-0FCC-4487-8715-BBA235B9F380}" type="pres">
      <dgm:prSet presAssocID="{24467490-55E7-4050-B727-59D9FB9F3D42}" presName="bgRect" presStyleLbl="bgShp" presStyleIdx="6" presStyleCnt="7"/>
      <dgm:spPr/>
    </dgm:pt>
    <dgm:pt modelId="{4F1974A9-918E-4C03-90C2-DD2B8AAC5AA6}" type="pres">
      <dgm:prSet presAssocID="{24467490-55E7-4050-B727-59D9FB9F3D4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249D1A5-4A85-4B3A-8294-D867D1722B0A}" type="pres">
      <dgm:prSet presAssocID="{24467490-55E7-4050-B727-59D9FB9F3D42}" presName="spaceRect" presStyleCnt="0"/>
      <dgm:spPr/>
    </dgm:pt>
    <dgm:pt modelId="{2E4DE3DC-9A6A-471B-B0CC-EA72E9927720}" type="pres">
      <dgm:prSet presAssocID="{24467490-55E7-4050-B727-59D9FB9F3D4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AFCD707-9C89-4CB6-9EBC-AA7A41711A8A}" type="presOf" srcId="{E6029352-F6A1-4904-9A14-9A66D9293135}" destId="{1E068579-8E04-4F1B-B649-B81141043D95}" srcOrd="0" destOrd="0" presId="urn:microsoft.com/office/officeart/2018/2/layout/IconVerticalSolidList"/>
    <dgm:cxn modelId="{6E3E9210-7905-47A5-9B87-CB109E760F90}" srcId="{E6029352-F6A1-4904-9A14-9A66D9293135}" destId="{2BE76455-B1C0-45E8-AE28-00EFC3A00442}" srcOrd="2" destOrd="0" parTransId="{AD550513-A182-4233-967B-95DEB5D65779}" sibTransId="{EF2EBC33-00ED-4DAD-B83D-770AF5C10A16}"/>
    <dgm:cxn modelId="{1E45EF27-C812-471B-A90B-8C5A1D039C1E}" type="presOf" srcId="{24467490-55E7-4050-B727-59D9FB9F3D42}" destId="{2E4DE3DC-9A6A-471B-B0CC-EA72E9927720}" srcOrd="0" destOrd="0" presId="urn:microsoft.com/office/officeart/2018/2/layout/IconVerticalSolidList"/>
    <dgm:cxn modelId="{56A58D2A-831A-445C-9C17-51858D68919C}" type="presOf" srcId="{E8156CD5-3E8F-4F23-8B8D-493DF1A58F4E}" destId="{CB68AE27-BBBD-44BA-AB77-694D7E84597F}" srcOrd="0" destOrd="0" presId="urn:microsoft.com/office/officeart/2018/2/layout/IconVerticalSolidList"/>
    <dgm:cxn modelId="{C0699345-DC3D-49F4-BEE3-CBC0257202FD}" type="presOf" srcId="{1CFBC64D-4AE0-4B09-BA5E-CA4966A31D5C}" destId="{9217AE64-F2EF-48DD-A33C-C203723AC2AC}" srcOrd="0" destOrd="0" presId="urn:microsoft.com/office/officeart/2018/2/layout/IconVerticalSolidList"/>
    <dgm:cxn modelId="{BB69C248-3164-49AB-B0F5-3C87F55BD6B5}" srcId="{E6029352-F6A1-4904-9A14-9A66D9293135}" destId="{F69DB9ED-425B-4B13-8076-3183ED0C4879}" srcOrd="5" destOrd="0" parTransId="{F85D74FC-4F0D-4785-BED5-E7C88CA4F2A7}" sibTransId="{EBCA5FE9-118F-4F3A-9627-CC55EBE667D0}"/>
    <dgm:cxn modelId="{0D785D75-EE5C-40D9-8375-F185232DC6FC}" type="presOf" srcId="{F69DB9ED-425B-4B13-8076-3183ED0C4879}" destId="{7825CD26-E470-4DC6-982B-16B068E96DF4}" srcOrd="0" destOrd="0" presId="urn:microsoft.com/office/officeart/2018/2/layout/IconVerticalSolidList"/>
    <dgm:cxn modelId="{86DA6F7C-0749-447E-8558-4F7ECFF97763}" srcId="{E6029352-F6A1-4904-9A14-9A66D9293135}" destId="{1E22A837-A711-49C2-A905-06BF23A6CA59}" srcOrd="4" destOrd="0" parTransId="{45B7959C-85EC-40E2-8128-9180A467804D}" sibTransId="{89E42CAE-8B2E-44BF-A3DC-073DE273354C}"/>
    <dgm:cxn modelId="{9EB39792-172C-4F98-805E-4C9952E0E32B}" srcId="{E6029352-F6A1-4904-9A14-9A66D9293135}" destId="{1CFBC64D-4AE0-4B09-BA5E-CA4966A31D5C}" srcOrd="3" destOrd="0" parTransId="{A510D6D6-B417-45EE-B39F-1EACE628A1E8}" sibTransId="{463B54EE-276A-4B0E-B19D-302C6B9A8640}"/>
    <dgm:cxn modelId="{EB4C4BA4-1832-405C-A86F-12B8332AAF7F}" srcId="{E6029352-F6A1-4904-9A14-9A66D9293135}" destId="{6AFE8058-CA25-4B23-A3B4-157488E981CD}" srcOrd="0" destOrd="0" parTransId="{34A8B0E1-5733-4EBC-B495-32227C0898EC}" sibTransId="{FABD67E9-7027-4384-B1FF-2B0345B0D51B}"/>
    <dgm:cxn modelId="{257CD8A4-6510-4170-BC9A-B9D1268E9A79}" srcId="{E6029352-F6A1-4904-9A14-9A66D9293135}" destId="{E8156CD5-3E8F-4F23-8B8D-493DF1A58F4E}" srcOrd="1" destOrd="0" parTransId="{15F17675-6AC3-4209-8E7E-01CD4A77A1FE}" sibTransId="{832C1BD2-8E2D-404C-8383-99814E6EF282}"/>
    <dgm:cxn modelId="{BF1C28B4-1104-4C76-8CD6-AB37EAFA2653}" type="presOf" srcId="{2BE76455-B1C0-45E8-AE28-00EFC3A00442}" destId="{CE3CA110-07E3-4D07-9204-852FC92D3A3B}" srcOrd="0" destOrd="0" presId="urn:microsoft.com/office/officeart/2018/2/layout/IconVerticalSolidList"/>
    <dgm:cxn modelId="{D0517ABB-FA3A-4F94-A8FD-EB5DCC023972}" type="presOf" srcId="{1E22A837-A711-49C2-A905-06BF23A6CA59}" destId="{DB913272-CB2C-4B68-9B4C-07E58CBD6ECC}" srcOrd="0" destOrd="0" presId="urn:microsoft.com/office/officeart/2018/2/layout/IconVerticalSolidList"/>
    <dgm:cxn modelId="{FF2192D9-A883-46D5-A3C2-72E0D6ADA98D}" srcId="{E6029352-F6A1-4904-9A14-9A66D9293135}" destId="{24467490-55E7-4050-B727-59D9FB9F3D42}" srcOrd="6" destOrd="0" parTransId="{E46BB6F7-8924-4AF6-B970-E75DE49830E9}" sibTransId="{78E7A508-BB0A-4E0D-A25A-C75AEEC681AD}"/>
    <dgm:cxn modelId="{E7CAA8E0-46E0-463F-ABF9-DC3837BA7EE5}" type="presOf" srcId="{6AFE8058-CA25-4B23-A3B4-157488E981CD}" destId="{49BD08B2-58B5-44DE-A268-6256A0F3634C}" srcOrd="0" destOrd="0" presId="urn:microsoft.com/office/officeart/2018/2/layout/IconVerticalSolidList"/>
    <dgm:cxn modelId="{9D7984A0-928A-4644-9D89-5EFF36AB8AAF}" type="presParOf" srcId="{1E068579-8E04-4F1B-B649-B81141043D95}" destId="{55FA2AAB-7A59-405F-8147-8947B150F3D9}" srcOrd="0" destOrd="0" presId="urn:microsoft.com/office/officeart/2018/2/layout/IconVerticalSolidList"/>
    <dgm:cxn modelId="{1A8A01E6-AE45-4B94-8233-6BF780542070}" type="presParOf" srcId="{55FA2AAB-7A59-405F-8147-8947B150F3D9}" destId="{EEEB0D17-DCE3-49BA-A6BB-7F3939386F00}" srcOrd="0" destOrd="0" presId="urn:microsoft.com/office/officeart/2018/2/layout/IconVerticalSolidList"/>
    <dgm:cxn modelId="{55D63FD1-0D7C-4F39-889F-80E7CFE9E0CE}" type="presParOf" srcId="{55FA2AAB-7A59-405F-8147-8947B150F3D9}" destId="{B09ADFDE-2C23-46A3-AD91-2356316D5EEE}" srcOrd="1" destOrd="0" presId="urn:microsoft.com/office/officeart/2018/2/layout/IconVerticalSolidList"/>
    <dgm:cxn modelId="{71D7DAF1-AC2A-431D-BFF0-0A94F3DE437A}" type="presParOf" srcId="{55FA2AAB-7A59-405F-8147-8947B150F3D9}" destId="{E5D70DB8-F05D-4ADE-8E2C-F662A3F3EC92}" srcOrd="2" destOrd="0" presId="urn:microsoft.com/office/officeart/2018/2/layout/IconVerticalSolidList"/>
    <dgm:cxn modelId="{40BBE746-DB9D-4E94-BDAF-3CF51CE9FAFD}" type="presParOf" srcId="{55FA2AAB-7A59-405F-8147-8947B150F3D9}" destId="{49BD08B2-58B5-44DE-A268-6256A0F3634C}" srcOrd="3" destOrd="0" presId="urn:microsoft.com/office/officeart/2018/2/layout/IconVerticalSolidList"/>
    <dgm:cxn modelId="{435DD9B7-FE29-4742-A289-19943E6BECA8}" type="presParOf" srcId="{1E068579-8E04-4F1B-B649-B81141043D95}" destId="{8C270292-557A-4EDA-9459-2BC5B3086569}" srcOrd="1" destOrd="0" presId="urn:microsoft.com/office/officeart/2018/2/layout/IconVerticalSolidList"/>
    <dgm:cxn modelId="{F5A5E810-66B0-4C80-B2CD-EF1BCCF90A05}" type="presParOf" srcId="{1E068579-8E04-4F1B-B649-B81141043D95}" destId="{A273CDD3-07FF-4D82-AC0E-8CFA7292B243}" srcOrd="2" destOrd="0" presId="urn:microsoft.com/office/officeart/2018/2/layout/IconVerticalSolidList"/>
    <dgm:cxn modelId="{312515B9-0C6D-4416-AD3D-20290590C575}" type="presParOf" srcId="{A273CDD3-07FF-4D82-AC0E-8CFA7292B243}" destId="{E6251F96-665A-482C-8A0F-0F0E64F2808A}" srcOrd="0" destOrd="0" presId="urn:microsoft.com/office/officeart/2018/2/layout/IconVerticalSolidList"/>
    <dgm:cxn modelId="{F01C02A6-6C82-4AD0-910E-1489172E0A87}" type="presParOf" srcId="{A273CDD3-07FF-4D82-AC0E-8CFA7292B243}" destId="{6C595E2B-F4F3-4A38-B6A0-66B1DB632EB5}" srcOrd="1" destOrd="0" presId="urn:microsoft.com/office/officeart/2018/2/layout/IconVerticalSolidList"/>
    <dgm:cxn modelId="{858CE8D5-955F-4BBF-A49C-0FF098BD4B5A}" type="presParOf" srcId="{A273CDD3-07FF-4D82-AC0E-8CFA7292B243}" destId="{B720D8E5-3A91-4643-A82D-0CC815EA12A3}" srcOrd="2" destOrd="0" presId="urn:microsoft.com/office/officeart/2018/2/layout/IconVerticalSolidList"/>
    <dgm:cxn modelId="{57F9DA1C-CE61-4CC2-B988-BD097897AB16}" type="presParOf" srcId="{A273CDD3-07FF-4D82-AC0E-8CFA7292B243}" destId="{CB68AE27-BBBD-44BA-AB77-694D7E84597F}" srcOrd="3" destOrd="0" presId="urn:microsoft.com/office/officeart/2018/2/layout/IconVerticalSolidList"/>
    <dgm:cxn modelId="{7614B4A2-9116-4E0F-9928-74AA8E882E77}" type="presParOf" srcId="{1E068579-8E04-4F1B-B649-B81141043D95}" destId="{7955E0E4-8BBE-452E-9993-B132E3BB9550}" srcOrd="3" destOrd="0" presId="urn:microsoft.com/office/officeart/2018/2/layout/IconVerticalSolidList"/>
    <dgm:cxn modelId="{524EBB6F-1CF2-4134-94FA-8CA5EE3550CC}" type="presParOf" srcId="{1E068579-8E04-4F1B-B649-B81141043D95}" destId="{858F1225-4E33-4DA2-ACBC-308D7B648CAA}" srcOrd="4" destOrd="0" presId="urn:microsoft.com/office/officeart/2018/2/layout/IconVerticalSolidList"/>
    <dgm:cxn modelId="{1B579CDF-FFFD-4638-9403-9843702B0B45}" type="presParOf" srcId="{858F1225-4E33-4DA2-ACBC-308D7B648CAA}" destId="{7789920B-6ABB-4646-A99A-1FCCECA18AA6}" srcOrd="0" destOrd="0" presId="urn:microsoft.com/office/officeart/2018/2/layout/IconVerticalSolidList"/>
    <dgm:cxn modelId="{C5A41C83-1102-4E94-8BCB-338D672384F7}" type="presParOf" srcId="{858F1225-4E33-4DA2-ACBC-308D7B648CAA}" destId="{14D28DBF-867D-4DBA-954B-EF1891A78D03}" srcOrd="1" destOrd="0" presId="urn:microsoft.com/office/officeart/2018/2/layout/IconVerticalSolidList"/>
    <dgm:cxn modelId="{5BCEF26A-F4E9-4AD9-80B0-4668011045A2}" type="presParOf" srcId="{858F1225-4E33-4DA2-ACBC-308D7B648CAA}" destId="{59B9F647-D295-4271-874A-377F4C6FBBA2}" srcOrd="2" destOrd="0" presId="urn:microsoft.com/office/officeart/2018/2/layout/IconVerticalSolidList"/>
    <dgm:cxn modelId="{95824996-C99F-41E9-A9B5-B59D12C1C019}" type="presParOf" srcId="{858F1225-4E33-4DA2-ACBC-308D7B648CAA}" destId="{CE3CA110-07E3-4D07-9204-852FC92D3A3B}" srcOrd="3" destOrd="0" presId="urn:microsoft.com/office/officeart/2018/2/layout/IconVerticalSolidList"/>
    <dgm:cxn modelId="{BCDD7CCB-791B-42EA-A66D-F37F297AA9EC}" type="presParOf" srcId="{1E068579-8E04-4F1B-B649-B81141043D95}" destId="{9F20CC77-9074-4A39-AE3D-6BB32174B85D}" srcOrd="5" destOrd="0" presId="urn:microsoft.com/office/officeart/2018/2/layout/IconVerticalSolidList"/>
    <dgm:cxn modelId="{B8A9E2C6-FD50-4DB8-9CE5-25E6081FAADF}" type="presParOf" srcId="{1E068579-8E04-4F1B-B649-B81141043D95}" destId="{010F6BA5-FD83-4CBC-AF65-B852BBB17231}" srcOrd="6" destOrd="0" presId="urn:microsoft.com/office/officeart/2018/2/layout/IconVerticalSolidList"/>
    <dgm:cxn modelId="{39330CFB-CE06-4902-B1B7-159F41EE9469}" type="presParOf" srcId="{010F6BA5-FD83-4CBC-AF65-B852BBB17231}" destId="{0B58E886-5586-4858-9D6C-B97087574D1E}" srcOrd="0" destOrd="0" presId="urn:microsoft.com/office/officeart/2018/2/layout/IconVerticalSolidList"/>
    <dgm:cxn modelId="{438A08A9-7A83-460B-951B-2C8EADA19399}" type="presParOf" srcId="{010F6BA5-FD83-4CBC-AF65-B852BBB17231}" destId="{23BB9052-7202-4E75-8C9B-C5F08A6F6AAA}" srcOrd="1" destOrd="0" presId="urn:microsoft.com/office/officeart/2018/2/layout/IconVerticalSolidList"/>
    <dgm:cxn modelId="{E27C9495-BE6C-444A-944D-E38576DA8CDF}" type="presParOf" srcId="{010F6BA5-FD83-4CBC-AF65-B852BBB17231}" destId="{BE18513F-C25C-4D21-9524-571A54F56504}" srcOrd="2" destOrd="0" presId="urn:microsoft.com/office/officeart/2018/2/layout/IconVerticalSolidList"/>
    <dgm:cxn modelId="{BF42E83C-DDE5-435F-8EC5-D6AF56833D55}" type="presParOf" srcId="{010F6BA5-FD83-4CBC-AF65-B852BBB17231}" destId="{9217AE64-F2EF-48DD-A33C-C203723AC2AC}" srcOrd="3" destOrd="0" presId="urn:microsoft.com/office/officeart/2018/2/layout/IconVerticalSolidList"/>
    <dgm:cxn modelId="{E56309A3-6499-47EB-8BD3-2BB4A3D2406A}" type="presParOf" srcId="{1E068579-8E04-4F1B-B649-B81141043D95}" destId="{FFE78EB3-6CC4-48D8-84DC-790D543A5874}" srcOrd="7" destOrd="0" presId="urn:microsoft.com/office/officeart/2018/2/layout/IconVerticalSolidList"/>
    <dgm:cxn modelId="{6565872A-A336-4014-BFAC-AE72255F7EFA}" type="presParOf" srcId="{1E068579-8E04-4F1B-B649-B81141043D95}" destId="{5A1CCBAA-95DF-4389-B62C-B261AC07EEEB}" srcOrd="8" destOrd="0" presId="urn:microsoft.com/office/officeart/2018/2/layout/IconVerticalSolidList"/>
    <dgm:cxn modelId="{D11F7B4D-5609-4C71-90AB-E2987EB695FF}" type="presParOf" srcId="{5A1CCBAA-95DF-4389-B62C-B261AC07EEEB}" destId="{DAD71660-CE92-444F-A022-BF693111FC57}" srcOrd="0" destOrd="0" presId="urn:microsoft.com/office/officeart/2018/2/layout/IconVerticalSolidList"/>
    <dgm:cxn modelId="{7B6B1BC4-32CB-4B7C-BE24-C486F582F330}" type="presParOf" srcId="{5A1CCBAA-95DF-4389-B62C-B261AC07EEEB}" destId="{9DBB72C1-9346-48C2-BC1F-3AAD6EF1C8FA}" srcOrd="1" destOrd="0" presId="urn:microsoft.com/office/officeart/2018/2/layout/IconVerticalSolidList"/>
    <dgm:cxn modelId="{9E6BBCF9-B279-4CC9-B85B-370F5E541F0E}" type="presParOf" srcId="{5A1CCBAA-95DF-4389-B62C-B261AC07EEEB}" destId="{CA4CF168-FE53-411A-B843-C78C12AFFB16}" srcOrd="2" destOrd="0" presId="urn:microsoft.com/office/officeart/2018/2/layout/IconVerticalSolidList"/>
    <dgm:cxn modelId="{6610D2E0-6057-487F-ADB4-17174ADFA98C}" type="presParOf" srcId="{5A1CCBAA-95DF-4389-B62C-B261AC07EEEB}" destId="{DB913272-CB2C-4B68-9B4C-07E58CBD6ECC}" srcOrd="3" destOrd="0" presId="urn:microsoft.com/office/officeart/2018/2/layout/IconVerticalSolidList"/>
    <dgm:cxn modelId="{93C1F295-6B77-4230-95F3-04D251A67DAE}" type="presParOf" srcId="{1E068579-8E04-4F1B-B649-B81141043D95}" destId="{C69BCEFE-3958-4D5B-82C1-536DB1EF38D3}" srcOrd="9" destOrd="0" presId="urn:microsoft.com/office/officeart/2018/2/layout/IconVerticalSolidList"/>
    <dgm:cxn modelId="{56711A23-5A7D-4283-A004-EF173729030D}" type="presParOf" srcId="{1E068579-8E04-4F1B-B649-B81141043D95}" destId="{025DE125-2063-4AAD-98A3-BB8DB2DA0ABB}" srcOrd="10" destOrd="0" presId="urn:microsoft.com/office/officeart/2018/2/layout/IconVerticalSolidList"/>
    <dgm:cxn modelId="{31E09806-D01A-4A43-AFB1-A6723E01FE66}" type="presParOf" srcId="{025DE125-2063-4AAD-98A3-BB8DB2DA0ABB}" destId="{A51774F2-3DF8-492C-B638-F519177D4ECF}" srcOrd="0" destOrd="0" presId="urn:microsoft.com/office/officeart/2018/2/layout/IconVerticalSolidList"/>
    <dgm:cxn modelId="{C14739A8-AB12-43F1-BBE2-DEE6E7DC77F9}" type="presParOf" srcId="{025DE125-2063-4AAD-98A3-BB8DB2DA0ABB}" destId="{41858B8A-3653-4AAC-A66E-DDCFD9A76C68}" srcOrd="1" destOrd="0" presId="urn:microsoft.com/office/officeart/2018/2/layout/IconVerticalSolidList"/>
    <dgm:cxn modelId="{724B03E8-7FF7-4E84-9525-C3722C3AE036}" type="presParOf" srcId="{025DE125-2063-4AAD-98A3-BB8DB2DA0ABB}" destId="{DCB2617B-F8FD-4271-8585-47ADF83D3EE6}" srcOrd="2" destOrd="0" presId="urn:microsoft.com/office/officeart/2018/2/layout/IconVerticalSolidList"/>
    <dgm:cxn modelId="{419AB366-B991-4458-ACB4-94BD54EF8C64}" type="presParOf" srcId="{025DE125-2063-4AAD-98A3-BB8DB2DA0ABB}" destId="{7825CD26-E470-4DC6-982B-16B068E96DF4}" srcOrd="3" destOrd="0" presId="urn:microsoft.com/office/officeart/2018/2/layout/IconVerticalSolidList"/>
    <dgm:cxn modelId="{5E4C73A7-D991-4B61-A39B-C0A217B37085}" type="presParOf" srcId="{1E068579-8E04-4F1B-B649-B81141043D95}" destId="{F9CB6D6B-5930-444E-8003-B530F4568ED7}" srcOrd="11" destOrd="0" presId="urn:microsoft.com/office/officeart/2018/2/layout/IconVerticalSolidList"/>
    <dgm:cxn modelId="{ABDEA73F-14F9-4867-86F9-2C3112D04A8A}" type="presParOf" srcId="{1E068579-8E04-4F1B-B649-B81141043D95}" destId="{2B16B75F-254C-4A11-8A00-DD29F00F544A}" srcOrd="12" destOrd="0" presId="urn:microsoft.com/office/officeart/2018/2/layout/IconVerticalSolidList"/>
    <dgm:cxn modelId="{A4D6356F-6435-4604-AE64-855188E13850}" type="presParOf" srcId="{2B16B75F-254C-4A11-8A00-DD29F00F544A}" destId="{C60C259F-0FCC-4487-8715-BBA235B9F380}" srcOrd="0" destOrd="0" presId="urn:microsoft.com/office/officeart/2018/2/layout/IconVerticalSolidList"/>
    <dgm:cxn modelId="{CED3EAC1-3A38-4489-BB21-A804477A3248}" type="presParOf" srcId="{2B16B75F-254C-4A11-8A00-DD29F00F544A}" destId="{4F1974A9-918E-4C03-90C2-DD2B8AAC5AA6}" srcOrd="1" destOrd="0" presId="urn:microsoft.com/office/officeart/2018/2/layout/IconVerticalSolidList"/>
    <dgm:cxn modelId="{C56E90F9-F126-453D-B187-2D6B2D7A6C01}" type="presParOf" srcId="{2B16B75F-254C-4A11-8A00-DD29F00F544A}" destId="{0249D1A5-4A85-4B3A-8294-D867D1722B0A}" srcOrd="2" destOrd="0" presId="urn:microsoft.com/office/officeart/2018/2/layout/IconVerticalSolidList"/>
    <dgm:cxn modelId="{78748B71-AAC6-44E7-A8EE-8DAFB566A258}" type="presParOf" srcId="{2B16B75F-254C-4A11-8A00-DD29F00F544A}" destId="{2E4DE3DC-9A6A-471B-B0CC-EA72E99277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B0D17-DCE3-49BA-A6BB-7F3939386F00}">
      <dsp:nvSpPr>
        <dsp:cNvPr id="0" name=""/>
        <dsp:cNvSpPr/>
      </dsp:nvSpPr>
      <dsp:spPr>
        <a:xfrm>
          <a:off x="0" y="418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ADFDE-2C23-46A3-AD91-2356316D5EEE}">
      <dsp:nvSpPr>
        <dsp:cNvPr id="0" name=""/>
        <dsp:cNvSpPr/>
      </dsp:nvSpPr>
      <dsp:spPr>
        <a:xfrm>
          <a:off x="174336" y="130090"/>
          <a:ext cx="316975" cy="316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D08B2-58B5-44DE-A268-6256A0F3634C}">
      <dsp:nvSpPr>
        <dsp:cNvPr id="0" name=""/>
        <dsp:cNvSpPr/>
      </dsp:nvSpPr>
      <dsp:spPr>
        <a:xfrm>
          <a:off x="665648" y="418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Project goals </a:t>
          </a:r>
          <a:endParaRPr lang="en-US" sz="1600" kern="1200"/>
        </a:p>
      </dsp:txBody>
      <dsp:txXfrm>
        <a:off x="665648" y="418"/>
        <a:ext cx="5600362" cy="576318"/>
      </dsp:txXfrm>
    </dsp:sp>
    <dsp:sp modelId="{E6251F96-665A-482C-8A0F-0F0E64F2808A}">
      <dsp:nvSpPr>
        <dsp:cNvPr id="0" name=""/>
        <dsp:cNvSpPr/>
      </dsp:nvSpPr>
      <dsp:spPr>
        <a:xfrm>
          <a:off x="0" y="720817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95E2B-F4F3-4A38-B6A0-66B1DB632EB5}">
      <dsp:nvSpPr>
        <dsp:cNvPr id="0" name=""/>
        <dsp:cNvSpPr/>
      </dsp:nvSpPr>
      <dsp:spPr>
        <a:xfrm>
          <a:off x="174336" y="850488"/>
          <a:ext cx="316975" cy="316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8AE27-BBBD-44BA-AB77-694D7E84597F}">
      <dsp:nvSpPr>
        <dsp:cNvPr id="0" name=""/>
        <dsp:cNvSpPr/>
      </dsp:nvSpPr>
      <dsp:spPr>
        <a:xfrm>
          <a:off x="665648" y="720817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Methodology </a:t>
          </a:r>
          <a:endParaRPr lang="en-US" sz="1600" kern="1200"/>
        </a:p>
      </dsp:txBody>
      <dsp:txXfrm>
        <a:off x="665648" y="720817"/>
        <a:ext cx="5600362" cy="576318"/>
      </dsp:txXfrm>
    </dsp:sp>
    <dsp:sp modelId="{7789920B-6ABB-4646-A99A-1FCCECA18AA6}">
      <dsp:nvSpPr>
        <dsp:cNvPr id="0" name=""/>
        <dsp:cNvSpPr/>
      </dsp:nvSpPr>
      <dsp:spPr>
        <a:xfrm>
          <a:off x="0" y="1441215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28DBF-867D-4DBA-954B-EF1891A78D03}">
      <dsp:nvSpPr>
        <dsp:cNvPr id="0" name=""/>
        <dsp:cNvSpPr/>
      </dsp:nvSpPr>
      <dsp:spPr>
        <a:xfrm>
          <a:off x="174336" y="1570887"/>
          <a:ext cx="316975" cy="316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CA110-07E3-4D07-9204-852FC92D3A3B}">
      <dsp:nvSpPr>
        <dsp:cNvPr id="0" name=""/>
        <dsp:cNvSpPr/>
      </dsp:nvSpPr>
      <dsp:spPr>
        <a:xfrm>
          <a:off x="665648" y="1441215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Algorithm </a:t>
          </a:r>
          <a:endParaRPr lang="en-US" sz="1600" kern="1200"/>
        </a:p>
      </dsp:txBody>
      <dsp:txXfrm>
        <a:off x="665648" y="1441215"/>
        <a:ext cx="5600362" cy="576318"/>
      </dsp:txXfrm>
    </dsp:sp>
    <dsp:sp modelId="{0B58E886-5586-4858-9D6C-B97087574D1E}">
      <dsp:nvSpPr>
        <dsp:cNvPr id="0" name=""/>
        <dsp:cNvSpPr/>
      </dsp:nvSpPr>
      <dsp:spPr>
        <a:xfrm>
          <a:off x="0" y="2161614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B9052-7202-4E75-8C9B-C5F08A6F6AAA}">
      <dsp:nvSpPr>
        <dsp:cNvPr id="0" name=""/>
        <dsp:cNvSpPr/>
      </dsp:nvSpPr>
      <dsp:spPr>
        <a:xfrm>
          <a:off x="174336" y="2291285"/>
          <a:ext cx="316975" cy="316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7AE64-F2EF-48DD-A33C-C203723AC2AC}">
      <dsp:nvSpPr>
        <dsp:cNvPr id="0" name=""/>
        <dsp:cNvSpPr/>
      </dsp:nvSpPr>
      <dsp:spPr>
        <a:xfrm>
          <a:off x="665648" y="2161614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Results</a:t>
          </a:r>
          <a:endParaRPr lang="en-US" sz="1600" kern="1200"/>
        </a:p>
      </dsp:txBody>
      <dsp:txXfrm>
        <a:off x="665648" y="2161614"/>
        <a:ext cx="5600362" cy="576318"/>
      </dsp:txXfrm>
    </dsp:sp>
    <dsp:sp modelId="{DAD71660-CE92-444F-A022-BF693111FC57}">
      <dsp:nvSpPr>
        <dsp:cNvPr id="0" name=""/>
        <dsp:cNvSpPr/>
      </dsp:nvSpPr>
      <dsp:spPr>
        <a:xfrm>
          <a:off x="0" y="2882012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B72C1-9346-48C2-BC1F-3AAD6EF1C8FA}">
      <dsp:nvSpPr>
        <dsp:cNvPr id="0" name=""/>
        <dsp:cNvSpPr/>
      </dsp:nvSpPr>
      <dsp:spPr>
        <a:xfrm>
          <a:off x="174336" y="3011684"/>
          <a:ext cx="316975" cy="3169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13272-CB2C-4B68-9B4C-07E58CBD6ECC}">
      <dsp:nvSpPr>
        <dsp:cNvPr id="0" name=""/>
        <dsp:cNvSpPr/>
      </dsp:nvSpPr>
      <dsp:spPr>
        <a:xfrm>
          <a:off x="665648" y="2882012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Difficulties encountered</a:t>
          </a:r>
          <a:endParaRPr lang="en-US" sz="1600" kern="1200" dirty="0"/>
        </a:p>
      </dsp:txBody>
      <dsp:txXfrm>
        <a:off x="665648" y="2882012"/>
        <a:ext cx="5600362" cy="576318"/>
      </dsp:txXfrm>
    </dsp:sp>
    <dsp:sp modelId="{A51774F2-3DF8-492C-B638-F519177D4ECF}">
      <dsp:nvSpPr>
        <dsp:cNvPr id="0" name=""/>
        <dsp:cNvSpPr/>
      </dsp:nvSpPr>
      <dsp:spPr>
        <a:xfrm>
          <a:off x="0" y="3602411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58B8A-3653-4AAC-A66E-DDCFD9A76C68}">
      <dsp:nvSpPr>
        <dsp:cNvPr id="0" name=""/>
        <dsp:cNvSpPr/>
      </dsp:nvSpPr>
      <dsp:spPr>
        <a:xfrm>
          <a:off x="174336" y="3732082"/>
          <a:ext cx="316975" cy="3169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5CD26-E470-4DC6-982B-16B068E96DF4}">
      <dsp:nvSpPr>
        <dsp:cNvPr id="0" name=""/>
        <dsp:cNvSpPr/>
      </dsp:nvSpPr>
      <dsp:spPr>
        <a:xfrm>
          <a:off x="665648" y="3602411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Further development</a:t>
          </a:r>
          <a:endParaRPr lang="en-US" sz="1600" kern="1200"/>
        </a:p>
      </dsp:txBody>
      <dsp:txXfrm>
        <a:off x="665648" y="3602411"/>
        <a:ext cx="5600362" cy="576318"/>
      </dsp:txXfrm>
    </dsp:sp>
    <dsp:sp modelId="{C60C259F-0FCC-4487-8715-BBA235B9F380}">
      <dsp:nvSpPr>
        <dsp:cNvPr id="0" name=""/>
        <dsp:cNvSpPr/>
      </dsp:nvSpPr>
      <dsp:spPr>
        <a:xfrm>
          <a:off x="0" y="4322809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974A9-918E-4C03-90C2-DD2B8AAC5AA6}">
      <dsp:nvSpPr>
        <dsp:cNvPr id="0" name=""/>
        <dsp:cNvSpPr/>
      </dsp:nvSpPr>
      <dsp:spPr>
        <a:xfrm>
          <a:off x="174336" y="4452481"/>
          <a:ext cx="316975" cy="3169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DE3DC-9A6A-471B-B0CC-EA72E9927720}">
      <dsp:nvSpPr>
        <dsp:cNvPr id="0" name=""/>
        <dsp:cNvSpPr/>
      </dsp:nvSpPr>
      <dsp:spPr>
        <a:xfrm>
          <a:off x="665648" y="4322809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Conclusions</a:t>
          </a:r>
          <a:endParaRPr lang="en-US" sz="1600" kern="1200"/>
        </a:p>
      </dsp:txBody>
      <dsp:txXfrm>
        <a:off x="665648" y="4322809"/>
        <a:ext cx="5600362" cy="576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B0D17-DCE3-49BA-A6BB-7F3939386F00}">
      <dsp:nvSpPr>
        <dsp:cNvPr id="0" name=""/>
        <dsp:cNvSpPr/>
      </dsp:nvSpPr>
      <dsp:spPr>
        <a:xfrm>
          <a:off x="0" y="418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ADFDE-2C23-46A3-AD91-2356316D5EEE}">
      <dsp:nvSpPr>
        <dsp:cNvPr id="0" name=""/>
        <dsp:cNvSpPr/>
      </dsp:nvSpPr>
      <dsp:spPr>
        <a:xfrm>
          <a:off x="174336" y="130090"/>
          <a:ext cx="316975" cy="316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D08B2-58B5-44DE-A268-6256A0F3634C}">
      <dsp:nvSpPr>
        <dsp:cNvPr id="0" name=""/>
        <dsp:cNvSpPr/>
      </dsp:nvSpPr>
      <dsp:spPr>
        <a:xfrm>
          <a:off x="665648" y="418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418"/>
        <a:ext cx="5600362" cy="576318"/>
      </dsp:txXfrm>
    </dsp:sp>
    <dsp:sp modelId="{E6251F96-665A-482C-8A0F-0F0E64F2808A}">
      <dsp:nvSpPr>
        <dsp:cNvPr id="0" name=""/>
        <dsp:cNvSpPr/>
      </dsp:nvSpPr>
      <dsp:spPr>
        <a:xfrm>
          <a:off x="0" y="720817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95E2B-F4F3-4A38-B6A0-66B1DB632EB5}">
      <dsp:nvSpPr>
        <dsp:cNvPr id="0" name=""/>
        <dsp:cNvSpPr/>
      </dsp:nvSpPr>
      <dsp:spPr>
        <a:xfrm>
          <a:off x="174336" y="850488"/>
          <a:ext cx="316975" cy="316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8AE27-BBBD-44BA-AB77-694D7E84597F}">
      <dsp:nvSpPr>
        <dsp:cNvPr id="0" name=""/>
        <dsp:cNvSpPr/>
      </dsp:nvSpPr>
      <dsp:spPr>
        <a:xfrm>
          <a:off x="665648" y="720817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Methodology </a:t>
          </a:r>
          <a:endParaRPr lang="en-US" sz="1600" kern="1200"/>
        </a:p>
      </dsp:txBody>
      <dsp:txXfrm>
        <a:off x="665648" y="720817"/>
        <a:ext cx="5600362" cy="576318"/>
      </dsp:txXfrm>
    </dsp:sp>
    <dsp:sp modelId="{7789920B-6ABB-4646-A99A-1FCCECA18AA6}">
      <dsp:nvSpPr>
        <dsp:cNvPr id="0" name=""/>
        <dsp:cNvSpPr/>
      </dsp:nvSpPr>
      <dsp:spPr>
        <a:xfrm>
          <a:off x="0" y="1441215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28DBF-867D-4DBA-954B-EF1891A78D03}">
      <dsp:nvSpPr>
        <dsp:cNvPr id="0" name=""/>
        <dsp:cNvSpPr/>
      </dsp:nvSpPr>
      <dsp:spPr>
        <a:xfrm>
          <a:off x="174336" y="1570887"/>
          <a:ext cx="316975" cy="316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CA110-07E3-4D07-9204-852FC92D3A3B}">
      <dsp:nvSpPr>
        <dsp:cNvPr id="0" name=""/>
        <dsp:cNvSpPr/>
      </dsp:nvSpPr>
      <dsp:spPr>
        <a:xfrm>
          <a:off x="665648" y="1441215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Algorithm </a:t>
          </a:r>
          <a:endParaRPr lang="en-US" sz="1600" kern="1200"/>
        </a:p>
      </dsp:txBody>
      <dsp:txXfrm>
        <a:off x="665648" y="1441215"/>
        <a:ext cx="5600362" cy="576318"/>
      </dsp:txXfrm>
    </dsp:sp>
    <dsp:sp modelId="{0B58E886-5586-4858-9D6C-B97087574D1E}">
      <dsp:nvSpPr>
        <dsp:cNvPr id="0" name=""/>
        <dsp:cNvSpPr/>
      </dsp:nvSpPr>
      <dsp:spPr>
        <a:xfrm>
          <a:off x="0" y="2161614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B9052-7202-4E75-8C9B-C5F08A6F6AAA}">
      <dsp:nvSpPr>
        <dsp:cNvPr id="0" name=""/>
        <dsp:cNvSpPr/>
      </dsp:nvSpPr>
      <dsp:spPr>
        <a:xfrm>
          <a:off x="174336" y="2291285"/>
          <a:ext cx="316975" cy="316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7AE64-F2EF-48DD-A33C-C203723AC2AC}">
      <dsp:nvSpPr>
        <dsp:cNvPr id="0" name=""/>
        <dsp:cNvSpPr/>
      </dsp:nvSpPr>
      <dsp:spPr>
        <a:xfrm>
          <a:off x="665648" y="2161614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Results</a:t>
          </a:r>
          <a:endParaRPr lang="en-US" sz="1600" kern="1200"/>
        </a:p>
      </dsp:txBody>
      <dsp:txXfrm>
        <a:off x="665648" y="2161614"/>
        <a:ext cx="5600362" cy="576318"/>
      </dsp:txXfrm>
    </dsp:sp>
    <dsp:sp modelId="{DAD71660-CE92-444F-A022-BF693111FC57}">
      <dsp:nvSpPr>
        <dsp:cNvPr id="0" name=""/>
        <dsp:cNvSpPr/>
      </dsp:nvSpPr>
      <dsp:spPr>
        <a:xfrm>
          <a:off x="0" y="2882012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B72C1-9346-48C2-BC1F-3AAD6EF1C8FA}">
      <dsp:nvSpPr>
        <dsp:cNvPr id="0" name=""/>
        <dsp:cNvSpPr/>
      </dsp:nvSpPr>
      <dsp:spPr>
        <a:xfrm>
          <a:off x="174336" y="3011684"/>
          <a:ext cx="316975" cy="3169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13272-CB2C-4B68-9B4C-07E58CBD6ECC}">
      <dsp:nvSpPr>
        <dsp:cNvPr id="0" name=""/>
        <dsp:cNvSpPr/>
      </dsp:nvSpPr>
      <dsp:spPr>
        <a:xfrm>
          <a:off x="665648" y="2882012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err="1"/>
            <a:t>Difficulties</a:t>
          </a:r>
          <a:r>
            <a:rPr lang="es-ES" sz="1600" kern="1200"/>
            <a:t> </a:t>
          </a:r>
          <a:r>
            <a:rPr lang="es-ES" sz="1600" kern="1200" err="1"/>
            <a:t>encountered</a:t>
          </a:r>
          <a:endParaRPr lang="en-US" sz="1600" kern="1200"/>
        </a:p>
      </dsp:txBody>
      <dsp:txXfrm>
        <a:off x="665648" y="2882012"/>
        <a:ext cx="5600362" cy="576318"/>
      </dsp:txXfrm>
    </dsp:sp>
    <dsp:sp modelId="{A51774F2-3DF8-492C-B638-F519177D4ECF}">
      <dsp:nvSpPr>
        <dsp:cNvPr id="0" name=""/>
        <dsp:cNvSpPr/>
      </dsp:nvSpPr>
      <dsp:spPr>
        <a:xfrm>
          <a:off x="0" y="3602411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58B8A-3653-4AAC-A66E-DDCFD9A76C68}">
      <dsp:nvSpPr>
        <dsp:cNvPr id="0" name=""/>
        <dsp:cNvSpPr/>
      </dsp:nvSpPr>
      <dsp:spPr>
        <a:xfrm>
          <a:off x="174336" y="3732082"/>
          <a:ext cx="316975" cy="3169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5CD26-E470-4DC6-982B-16B068E96DF4}">
      <dsp:nvSpPr>
        <dsp:cNvPr id="0" name=""/>
        <dsp:cNvSpPr/>
      </dsp:nvSpPr>
      <dsp:spPr>
        <a:xfrm>
          <a:off x="665648" y="3602411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Further development</a:t>
          </a:r>
          <a:endParaRPr lang="en-US" sz="1600" kern="1200"/>
        </a:p>
      </dsp:txBody>
      <dsp:txXfrm>
        <a:off x="665648" y="3602411"/>
        <a:ext cx="5600362" cy="576318"/>
      </dsp:txXfrm>
    </dsp:sp>
    <dsp:sp modelId="{C60C259F-0FCC-4487-8715-BBA235B9F380}">
      <dsp:nvSpPr>
        <dsp:cNvPr id="0" name=""/>
        <dsp:cNvSpPr/>
      </dsp:nvSpPr>
      <dsp:spPr>
        <a:xfrm>
          <a:off x="0" y="4322809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974A9-918E-4C03-90C2-DD2B8AAC5AA6}">
      <dsp:nvSpPr>
        <dsp:cNvPr id="0" name=""/>
        <dsp:cNvSpPr/>
      </dsp:nvSpPr>
      <dsp:spPr>
        <a:xfrm>
          <a:off x="174336" y="4452481"/>
          <a:ext cx="316975" cy="3169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DE3DC-9A6A-471B-B0CC-EA72E9927720}">
      <dsp:nvSpPr>
        <dsp:cNvPr id="0" name=""/>
        <dsp:cNvSpPr/>
      </dsp:nvSpPr>
      <dsp:spPr>
        <a:xfrm>
          <a:off x="665648" y="4322809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Conclusions</a:t>
          </a:r>
          <a:endParaRPr lang="en-US" sz="1600" kern="1200"/>
        </a:p>
      </dsp:txBody>
      <dsp:txXfrm>
        <a:off x="665648" y="4322809"/>
        <a:ext cx="5600362" cy="5763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B0D17-DCE3-49BA-A6BB-7F3939386F00}">
      <dsp:nvSpPr>
        <dsp:cNvPr id="0" name=""/>
        <dsp:cNvSpPr/>
      </dsp:nvSpPr>
      <dsp:spPr>
        <a:xfrm>
          <a:off x="0" y="0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ADFDE-2C23-46A3-AD91-2356316D5EEE}">
      <dsp:nvSpPr>
        <dsp:cNvPr id="0" name=""/>
        <dsp:cNvSpPr/>
      </dsp:nvSpPr>
      <dsp:spPr>
        <a:xfrm>
          <a:off x="174336" y="130090"/>
          <a:ext cx="316975" cy="316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D08B2-58B5-44DE-A268-6256A0F3634C}">
      <dsp:nvSpPr>
        <dsp:cNvPr id="0" name=""/>
        <dsp:cNvSpPr/>
      </dsp:nvSpPr>
      <dsp:spPr>
        <a:xfrm>
          <a:off x="665648" y="418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418"/>
        <a:ext cx="5600362" cy="576318"/>
      </dsp:txXfrm>
    </dsp:sp>
    <dsp:sp modelId="{E6251F96-665A-482C-8A0F-0F0E64F2808A}">
      <dsp:nvSpPr>
        <dsp:cNvPr id="0" name=""/>
        <dsp:cNvSpPr/>
      </dsp:nvSpPr>
      <dsp:spPr>
        <a:xfrm>
          <a:off x="0" y="720817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95E2B-F4F3-4A38-B6A0-66B1DB632EB5}">
      <dsp:nvSpPr>
        <dsp:cNvPr id="0" name=""/>
        <dsp:cNvSpPr/>
      </dsp:nvSpPr>
      <dsp:spPr>
        <a:xfrm>
          <a:off x="174336" y="850488"/>
          <a:ext cx="316975" cy="316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8AE27-BBBD-44BA-AB77-694D7E84597F}">
      <dsp:nvSpPr>
        <dsp:cNvPr id="0" name=""/>
        <dsp:cNvSpPr/>
      </dsp:nvSpPr>
      <dsp:spPr>
        <a:xfrm>
          <a:off x="665648" y="720817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Methodology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720817"/>
        <a:ext cx="5600362" cy="576318"/>
      </dsp:txXfrm>
    </dsp:sp>
    <dsp:sp modelId="{7789920B-6ABB-4646-A99A-1FCCECA18AA6}">
      <dsp:nvSpPr>
        <dsp:cNvPr id="0" name=""/>
        <dsp:cNvSpPr/>
      </dsp:nvSpPr>
      <dsp:spPr>
        <a:xfrm>
          <a:off x="0" y="1441215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28DBF-867D-4DBA-954B-EF1891A78D03}">
      <dsp:nvSpPr>
        <dsp:cNvPr id="0" name=""/>
        <dsp:cNvSpPr/>
      </dsp:nvSpPr>
      <dsp:spPr>
        <a:xfrm>
          <a:off x="174336" y="1570887"/>
          <a:ext cx="316975" cy="316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CA110-07E3-4D07-9204-852FC92D3A3B}">
      <dsp:nvSpPr>
        <dsp:cNvPr id="0" name=""/>
        <dsp:cNvSpPr/>
      </dsp:nvSpPr>
      <dsp:spPr>
        <a:xfrm>
          <a:off x="665648" y="1441215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Algorithm </a:t>
          </a:r>
          <a:endParaRPr lang="en-US" sz="1600" kern="1200"/>
        </a:p>
      </dsp:txBody>
      <dsp:txXfrm>
        <a:off x="665648" y="1441215"/>
        <a:ext cx="5600362" cy="576318"/>
      </dsp:txXfrm>
    </dsp:sp>
    <dsp:sp modelId="{0B58E886-5586-4858-9D6C-B97087574D1E}">
      <dsp:nvSpPr>
        <dsp:cNvPr id="0" name=""/>
        <dsp:cNvSpPr/>
      </dsp:nvSpPr>
      <dsp:spPr>
        <a:xfrm>
          <a:off x="0" y="2161614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B9052-7202-4E75-8C9B-C5F08A6F6AAA}">
      <dsp:nvSpPr>
        <dsp:cNvPr id="0" name=""/>
        <dsp:cNvSpPr/>
      </dsp:nvSpPr>
      <dsp:spPr>
        <a:xfrm>
          <a:off x="174336" y="2291285"/>
          <a:ext cx="316975" cy="316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7AE64-F2EF-48DD-A33C-C203723AC2AC}">
      <dsp:nvSpPr>
        <dsp:cNvPr id="0" name=""/>
        <dsp:cNvSpPr/>
      </dsp:nvSpPr>
      <dsp:spPr>
        <a:xfrm>
          <a:off x="665648" y="2161614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Results</a:t>
          </a:r>
          <a:endParaRPr lang="en-US" sz="1600" kern="1200"/>
        </a:p>
      </dsp:txBody>
      <dsp:txXfrm>
        <a:off x="665648" y="2161614"/>
        <a:ext cx="5600362" cy="576318"/>
      </dsp:txXfrm>
    </dsp:sp>
    <dsp:sp modelId="{DAD71660-CE92-444F-A022-BF693111FC57}">
      <dsp:nvSpPr>
        <dsp:cNvPr id="0" name=""/>
        <dsp:cNvSpPr/>
      </dsp:nvSpPr>
      <dsp:spPr>
        <a:xfrm>
          <a:off x="0" y="2882012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B72C1-9346-48C2-BC1F-3AAD6EF1C8FA}">
      <dsp:nvSpPr>
        <dsp:cNvPr id="0" name=""/>
        <dsp:cNvSpPr/>
      </dsp:nvSpPr>
      <dsp:spPr>
        <a:xfrm>
          <a:off x="174336" y="3011684"/>
          <a:ext cx="316975" cy="3169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13272-CB2C-4B68-9B4C-07E58CBD6ECC}">
      <dsp:nvSpPr>
        <dsp:cNvPr id="0" name=""/>
        <dsp:cNvSpPr/>
      </dsp:nvSpPr>
      <dsp:spPr>
        <a:xfrm>
          <a:off x="665648" y="2882012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err="1"/>
            <a:t>Difficulties</a:t>
          </a:r>
          <a:r>
            <a:rPr lang="es-ES" sz="1600" kern="1200"/>
            <a:t> </a:t>
          </a:r>
          <a:r>
            <a:rPr lang="es-ES" sz="1600" kern="1200" err="1"/>
            <a:t>encountered</a:t>
          </a:r>
          <a:endParaRPr lang="en-US" sz="1600" kern="1200"/>
        </a:p>
      </dsp:txBody>
      <dsp:txXfrm>
        <a:off x="665648" y="2882012"/>
        <a:ext cx="5600362" cy="576318"/>
      </dsp:txXfrm>
    </dsp:sp>
    <dsp:sp modelId="{A51774F2-3DF8-492C-B638-F519177D4ECF}">
      <dsp:nvSpPr>
        <dsp:cNvPr id="0" name=""/>
        <dsp:cNvSpPr/>
      </dsp:nvSpPr>
      <dsp:spPr>
        <a:xfrm>
          <a:off x="0" y="3602411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58B8A-3653-4AAC-A66E-DDCFD9A76C68}">
      <dsp:nvSpPr>
        <dsp:cNvPr id="0" name=""/>
        <dsp:cNvSpPr/>
      </dsp:nvSpPr>
      <dsp:spPr>
        <a:xfrm>
          <a:off x="174336" y="3732082"/>
          <a:ext cx="316975" cy="3169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5CD26-E470-4DC6-982B-16B068E96DF4}">
      <dsp:nvSpPr>
        <dsp:cNvPr id="0" name=""/>
        <dsp:cNvSpPr/>
      </dsp:nvSpPr>
      <dsp:spPr>
        <a:xfrm>
          <a:off x="665648" y="3602411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Further development</a:t>
          </a:r>
          <a:endParaRPr lang="en-US" sz="1600" kern="1200"/>
        </a:p>
      </dsp:txBody>
      <dsp:txXfrm>
        <a:off x="665648" y="3602411"/>
        <a:ext cx="5600362" cy="576318"/>
      </dsp:txXfrm>
    </dsp:sp>
    <dsp:sp modelId="{C60C259F-0FCC-4487-8715-BBA235B9F380}">
      <dsp:nvSpPr>
        <dsp:cNvPr id="0" name=""/>
        <dsp:cNvSpPr/>
      </dsp:nvSpPr>
      <dsp:spPr>
        <a:xfrm>
          <a:off x="0" y="4322809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974A9-918E-4C03-90C2-DD2B8AAC5AA6}">
      <dsp:nvSpPr>
        <dsp:cNvPr id="0" name=""/>
        <dsp:cNvSpPr/>
      </dsp:nvSpPr>
      <dsp:spPr>
        <a:xfrm>
          <a:off x="174336" y="4452481"/>
          <a:ext cx="316975" cy="3169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DE3DC-9A6A-471B-B0CC-EA72E9927720}">
      <dsp:nvSpPr>
        <dsp:cNvPr id="0" name=""/>
        <dsp:cNvSpPr/>
      </dsp:nvSpPr>
      <dsp:spPr>
        <a:xfrm>
          <a:off x="665648" y="4322809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Conclusions</a:t>
          </a:r>
          <a:endParaRPr lang="en-US" sz="1600" kern="1200"/>
        </a:p>
      </dsp:txBody>
      <dsp:txXfrm>
        <a:off x="665648" y="4322809"/>
        <a:ext cx="5600362" cy="5763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B0D17-DCE3-49BA-A6BB-7F3939386F00}">
      <dsp:nvSpPr>
        <dsp:cNvPr id="0" name=""/>
        <dsp:cNvSpPr/>
      </dsp:nvSpPr>
      <dsp:spPr>
        <a:xfrm>
          <a:off x="0" y="418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ADFDE-2C23-46A3-AD91-2356316D5EEE}">
      <dsp:nvSpPr>
        <dsp:cNvPr id="0" name=""/>
        <dsp:cNvSpPr/>
      </dsp:nvSpPr>
      <dsp:spPr>
        <a:xfrm>
          <a:off x="174336" y="130090"/>
          <a:ext cx="316975" cy="316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D08B2-58B5-44DE-A268-6256A0F3634C}">
      <dsp:nvSpPr>
        <dsp:cNvPr id="0" name=""/>
        <dsp:cNvSpPr/>
      </dsp:nvSpPr>
      <dsp:spPr>
        <a:xfrm>
          <a:off x="665648" y="418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418"/>
        <a:ext cx="5600362" cy="576318"/>
      </dsp:txXfrm>
    </dsp:sp>
    <dsp:sp modelId="{E6251F96-665A-482C-8A0F-0F0E64F2808A}">
      <dsp:nvSpPr>
        <dsp:cNvPr id="0" name=""/>
        <dsp:cNvSpPr/>
      </dsp:nvSpPr>
      <dsp:spPr>
        <a:xfrm>
          <a:off x="0" y="720817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95E2B-F4F3-4A38-B6A0-66B1DB632EB5}">
      <dsp:nvSpPr>
        <dsp:cNvPr id="0" name=""/>
        <dsp:cNvSpPr/>
      </dsp:nvSpPr>
      <dsp:spPr>
        <a:xfrm>
          <a:off x="174336" y="850488"/>
          <a:ext cx="316975" cy="316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8AE27-BBBD-44BA-AB77-694D7E84597F}">
      <dsp:nvSpPr>
        <dsp:cNvPr id="0" name=""/>
        <dsp:cNvSpPr/>
      </dsp:nvSpPr>
      <dsp:spPr>
        <a:xfrm>
          <a:off x="665648" y="720817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Methodology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720817"/>
        <a:ext cx="5600362" cy="576318"/>
      </dsp:txXfrm>
    </dsp:sp>
    <dsp:sp modelId="{7789920B-6ABB-4646-A99A-1FCCECA18AA6}">
      <dsp:nvSpPr>
        <dsp:cNvPr id="0" name=""/>
        <dsp:cNvSpPr/>
      </dsp:nvSpPr>
      <dsp:spPr>
        <a:xfrm>
          <a:off x="0" y="1441215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28DBF-867D-4DBA-954B-EF1891A78D03}">
      <dsp:nvSpPr>
        <dsp:cNvPr id="0" name=""/>
        <dsp:cNvSpPr/>
      </dsp:nvSpPr>
      <dsp:spPr>
        <a:xfrm>
          <a:off x="174336" y="1570887"/>
          <a:ext cx="316975" cy="316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CA110-07E3-4D07-9204-852FC92D3A3B}">
      <dsp:nvSpPr>
        <dsp:cNvPr id="0" name=""/>
        <dsp:cNvSpPr/>
      </dsp:nvSpPr>
      <dsp:spPr>
        <a:xfrm>
          <a:off x="665648" y="1441215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Algorithm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1441215"/>
        <a:ext cx="5600362" cy="576318"/>
      </dsp:txXfrm>
    </dsp:sp>
    <dsp:sp modelId="{0B58E886-5586-4858-9D6C-B97087574D1E}">
      <dsp:nvSpPr>
        <dsp:cNvPr id="0" name=""/>
        <dsp:cNvSpPr/>
      </dsp:nvSpPr>
      <dsp:spPr>
        <a:xfrm>
          <a:off x="0" y="2161614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B9052-7202-4E75-8C9B-C5F08A6F6AAA}">
      <dsp:nvSpPr>
        <dsp:cNvPr id="0" name=""/>
        <dsp:cNvSpPr/>
      </dsp:nvSpPr>
      <dsp:spPr>
        <a:xfrm>
          <a:off x="174336" y="2291285"/>
          <a:ext cx="316975" cy="316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7AE64-F2EF-48DD-A33C-C203723AC2AC}">
      <dsp:nvSpPr>
        <dsp:cNvPr id="0" name=""/>
        <dsp:cNvSpPr/>
      </dsp:nvSpPr>
      <dsp:spPr>
        <a:xfrm>
          <a:off x="665648" y="2161614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Results</a:t>
          </a:r>
          <a:endParaRPr lang="en-US" sz="1600" kern="1200"/>
        </a:p>
      </dsp:txBody>
      <dsp:txXfrm>
        <a:off x="665648" y="2161614"/>
        <a:ext cx="5600362" cy="576318"/>
      </dsp:txXfrm>
    </dsp:sp>
    <dsp:sp modelId="{DAD71660-CE92-444F-A022-BF693111FC57}">
      <dsp:nvSpPr>
        <dsp:cNvPr id="0" name=""/>
        <dsp:cNvSpPr/>
      </dsp:nvSpPr>
      <dsp:spPr>
        <a:xfrm>
          <a:off x="0" y="2882012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B72C1-9346-48C2-BC1F-3AAD6EF1C8FA}">
      <dsp:nvSpPr>
        <dsp:cNvPr id="0" name=""/>
        <dsp:cNvSpPr/>
      </dsp:nvSpPr>
      <dsp:spPr>
        <a:xfrm>
          <a:off x="174336" y="3011684"/>
          <a:ext cx="316975" cy="3169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13272-CB2C-4B68-9B4C-07E58CBD6ECC}">
      <dsp:nvSpPr>
        <dsp:cNvPr id="0" name=""/>
        <dsp:cNvSpPr/>
      </dsp:nvSpPr>
      <dsp:spPr>
        <a:xfrm>
          <a:off x="665648" y="2882012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err="1"/>
            <a:t>Difficulties</a:t>
          </a:r>
          <a:r>
            <a:rPr lang="es-ES" sz="1600" kern="1200"/>
            <a:t> </a:t>
          </a:r>
          <a:r>
            <a:rPr lang="es-ES" sz="1600" kern="1200" err="1"/>
            <a:t>encountered</a:t>
          </a:r>
          <a:endParaRPr lang="en-US" sz="1600" kern="1200"/>
        </a:p>
      </dsp:txBody>
      <dsp:txXfrm>
        <a:off x="665648" y="2882012"/>
        <a:ext cx="5600362" cy="576318"/>
      </dsp:txXfrm>
    </dsp:sp>
    <dsp:sp modelId="{A51774F2-3DF8-492C-B638-F519177D4ECF}">
      <dsp:nvSpPr>
        <dsp:cNvPr id="0" name=""/>
        <dsp:cNvSpPr/>
      </dsp:nvSpPr>
      <dsp:spPr>
        <a:xfrm>
          <a:off x="0" y="3602411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58B8A-3653-4AAC-A66E-DDCFD9A76C68}">
      <dsp:nvSpPr>
        <dsp:cNvPr id="0" name=""/>
        <dsp:cNvSpPr/>
      </dsp:nvSpPr>
      <dsp:spPr>
        <a:xfrm>
          <a:off x="174336" y="3732082"/>
          <a:ext cx="316975" cy="3169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5CD26-E470-4DC6-982B-16B068E96DF4}">
      <dsp:nvSpPr>
        <dsp:cNvPr id="0" name=""/>
        <dsp:cNvSpPr/>
      </dsp:nvSpPr>
      <dsp:spPr>
        <a:xfrm>
          <a:off x="665648" y="3602411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Further development</a:t>
          </a:r>
          <a:endParaRPr lang="en-US" sz="1600" kern="1200"/>
        </a:p>
      </dsp:txBody>
      <dsp:txXfrm>
        <a:off x="665648" y="3602411"/>
        <a:ext cx="5600362" cy="576318"/>
      </dsp:txXfrm>
    </dsp:sp>
    <dsp:sp modelId="{C60C259F-0FCC-4487-8715-BBA235B9F380}">
      <dsp:nvSpPr>
        <dsp:cNvPr id="0" name=""/>
        <dsp:cNvSpPr/>
      </dsp:nvSpPr>
      <dsp:spPr>
        <a:xfrm>
          <a:off x="0" y="4322809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974A9-918E-4C03-90C2-DD2B8AAC5AA6}">
      <dsp:nvSpPr>
        <dsp:cNvPr id="0" name=""/>
        <dsp:cNvSpPr/>
      </dsp:nvSpPr>
      <dsp:spPr>
        <a:xfrm>
          <a:off x="174336" y="4452481"/>
          <a:ext cx="316975" cy="3169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DE3DC-9A6A-471B-B0CC-EA72E9927720}">
      <dsp:nvSpPr>
        <dsp:cNvPr id="0" name=""/>
        <dsp:cNvSpPr/>
      </dsp:nvSpPr>
      <dsp:spPr>
        <a:xfrm>
          <a:off x="665648" y="4322809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Conclusions</a:t>
          </a:r>
          <a:endParaRPr lang="en-US" sz="1600" kern="1200"/>
        </a:p>
      </dsp:txBody>
      <dsp:txXfrm>
        <a:off x="665648" y="4322809"/>
        <a:ext cx="5600362" cy="5763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B0D17-DCE3-49BA-A6BB-7F3939386F00}">
      <dsp:nvSpPr>
        <dsp:cNvPr id="0" name=""/>
        <dsp:cNvSpPr/>
      </dsp:nvSpPr>
      <dsp:spPr>
        <a:xfrm>
          <a:off x="0" y="418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ADFDE-2C23-46A3-AD91-2356316D5EEE}">
      <dsp:nvSpPr>
        <dsp:cNvPr id="0" name=""/>
        <dsp:cNvSpPr/>
      </dsp:nvSpPr>
      <dsp:spPr>
        <a:xfrm>
          <a:off x="174336" y="130090"/>
          <a:ext cx="316975" cy="316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D08B2-58B5-44DE-A268-6256A0F3634C}">
      <dsp:nvSpPr>
        <dsp:cNvPr id="0" name=""/>
        <dsp:cNvSpPr/>
      </dsp:nvSpPr>
      <dsp:spPr>
        <a:xfrm>
          <a:off x="665648" y="418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418"/>
        <a:ext cx="5600362" cy="576318"/>
      </dsp:txXfrm>
    </dsp:sp>
    <dsp:sp modelId="{E6251F96-665A-482C-8A0F-0F0E64F2808A}">
      <dsp:nvSpPr>
        <dsp:cNvPr id="0" name=""/>
        <dsp:cNvSpPr/>
      </dsp:nvSpPr>
      <dsp:spPr>
        <a:xfrm>
          <a:off x="0" y="720817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95E2B-F4F3-4A38-B6A0-66B1DB632EB5}">
      <dsp:nvSpPr>
        <dsp:cNvPr id="0" name=""/>
        <dsp:cNvSpPr/>
      </dsp:nvSpPr>
      <dsp:spPr>
        <a:xfrm>
          <a:off x="174336" y="850488"/>
          <a:ext cx="316975" cy="316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8AE27-BBBD-44BA-AB77-694D7E84597F}">
      <dsp:nvSpPr>
        <dsp:cNvPr id="0" name=""/>
        <dsp:cNvSpPr/>
      </dsp:nvSpPr>
      <dsp:spPr>
        <a:xfrm>
          <a:off x="665648" y="720817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Methodology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720817"/>
        <a:ext cx="5600362" cy="576318"/>
      </dsp:txXfrm>
    </dsp:sp>
    <dsp:sp modelId="{7789920B-6ABB-4646-A99A-1FCCECA18AA6}">
      <dsp:nvSpPr>
        <dsp:cNvPr id="0" name=""/>
        <dsp:cNvSpPr/>
      </dsp:nvSpPr>
      <dsp:spPr>
        <a:xfrm>
          <a:off x="0" y="1441215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28DBF-867D-4DBA-954B-EF1891A78D03}">
      <dsp:nvSpPr>
        <dsp:cNvPr id="0" name=""/>
        <dsp:cNvSpPr/>
      </dsp:nvSpPr>
      <dsp:spPr>
        <a:xfrm>
          <a:off x="174336" y="1570887"/>
          <a:ext cx="316975" cy="316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CA110-07E3-4D07-9204-852FC92D3A3B}">
      <dsp:nvSpPr>
        <dsp:cNvPr id="0" name=""/>
        <dsp:cNvSpPr/>
      </dsp:nvSpPr>
      <dsp:spPr>
        <a:xfrm>
          <a:off x="665648" y="1441215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Algorithm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1441215"/>
        <a:ext cx="5600362" cy="576318"/>
      </dsp:txXfrm>
    </dsp:sp>
    <dsp:sp modelId="{0B58E886-5586-4858-9D6C-B97087574D1E}">
      <dsp:nvSpPr>
        <dsp:cNvPr id="0" name=""/>
        <dsp:cNvSpPr/>
      </dsp:nvSpPr>
      <dsp:spPr>
        <a:xfrm>
          <a:off x="0" y="2161614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B9052-7202-4E75-8C9B-C5F08A6F6AAA}">
      <dsp:nvSpPr>
        <dsp:cNvPr id="0" name=""/>
        <dsp:cNvSpPr/>
      </dsp:nvSpPr>
      <dsp:spPr>
        <a:xfrm>
          <a:off x="174336" y="2291285"/>
          <a:ext cx="316975" cy="316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7AE64-F2EF-48DD-A33C-C203723AC2AC}">
      <dsp:nvSpPr>
        <dsp:cNvPr id="0" name=""/>
        <dsp:cNvSpPr/>
      </dsp:nvSpPr>
      <dsp:spPr>
        <a:xfrm>
          <a:off x="665648" y="2161614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Results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2161614"/>
        <a:ext cx="5600362" cy="576318"/>
      </dsp:txXfrm>
    </dsp:sp>
    <dsp:sp modelId="{DAD71660-CE92-444F-A022-BF693111FC57}">
      <dsp:nvSpPr>
        <dsp:cNvPr id="0" name=""/>
        <dsp:cNvSpPr/>
      </dsp:nvSpPr>
      <dsp:spPr>
        <a:xfrm>
          <a:off x="0" y="2882012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B72C1-9346-48C2-BC1F-3AAD6EF1C8FA}">
      <dsp:nvSpPr>
        <dsp:cNvPr id="0" name=""/>
        <dsp:cNvSpPr/>
      </dsp:nvSpPr>
      <dsp:spPr>
        <a:xfrm>
          <a:off x="174336" y="3011684"/>
          <a:ext cx="316975" cy="3169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13272-CB2C-4B68-9B4C-07E58CBD6ECC}">
      <dsp:nvSpPr>
        <dsp:cNvPr id="0" name=""/>
        <dsp:cNvSpPr/>
      </dsp:nvSpPr>
      <dsp:spPr>
        <a:xfrm>
          <a:off x="665648" y="2882012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err="1"/>
            <a:t>Difficulties</a:t>
          </a:r>
          <a:r>
            <a:rPr lang="es-ES" sz="1600" kern="1200"/>
            <a:t> </a:t>
          </a:r>
          <a:r>
            <a:rPr lang="es-ES" sz="1600" kern="1200" err="1"/>
            <a:t>encountered</a:t>
          </a:r>
          <a:endParaRPr lang="en-US" sz="1600" kern="1200"/>
        </a:p>
      </dsp:txBody>
      <dsp:txXfrm>
        <a:off x="665648" y="2882012"/>
        <a:ext cx="5600362" cy="576318"/>
      </dsp:txXfrm>
    </dsp:sp>
    <dsp:sp modelId="{A51774F2-3DF8-492C-B638-F519177D4ECF}">
      <dsp:nvSpPr>
        <dsp:cNvPr id="0" name=""/>
        <dsp:cNvSpPr/>
      </dsp:nvSpPr>
      <dsp:spPr>
        <a:xfrm>
          <a:off x="0" y="3602411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58B8A-3653-4AAC-A66E-DDCFD9A76C68}">
      <dsp:nvSpPr>
        <dsp:cNvPr id="0" name=""/>
        <dsp:cNvSpPr/>
      </dsp:nvSpPr>
      <dsp:spPr>
        <a:xfrm>
          <a:off x="174336" y="3732082"/>
          <a:ext cx="316975" cy="3169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5CD26-E470-4DC6-982B-16B068E96DF4}">
      <dsp:nvSpPr>
        <dsp:cNvPr id="0" name=""/>
        <dsp:cNvSpPr/>
      </dsp:nvSpPr>
      <dsp:spPr>
        <a:xfrm>
          <a:off x="665648" y="3602411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Further development</a:t>
          </a:r>
          <a:endParaRPr lang="en-US" sz="1600" kern="1200"/>
        </a:p>
      </dsp:txBody>
      <dsp:txXfrm>
        <a:off x="665648" y="3602411"/>
        <a:ext cx="5600362" cy="576318"/>
      </dsp:txXfrm>
    </dsp:sp>
    <dsp:sp modelId="{C60C259F-0FCC-4487-8715-BBA235B9F380}">
      <dsp:nvSpPr>
        <dsp:cNvPr id="0" name=""/>
        <dsp:cNvSpPr/>
      </dsp:nvSpPr>
      <dsp:spPr>
        <a:xfrm>
          <a:off x="0" y="4322809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974A9-918E-4C03-90C2-DD2B8AAC5AA6}">
      <dsp:nvSpPr>
        <dsp:cNvPr id="0" name=""/>
        <dsp:cNvSpPr/>
      </dsp:nvSpPr>
      <dsp:spPr>
        <a:xfrm>
          <a:off x="174336" y="4452481"/>
          <a:ext cx="316975" cy="3169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DE3DC-9A6A-471B-B0CC-EA72E9927720}">
      <dsp:nvSpPr>
        <dsp:cNvPr id="0" name=""/>
        <dsp:cNvSpPr/>
      </dsp:nvSpPr>
      <dsp:spPr>
        <a:xfrm>
          <a:off x="665648" y="4322809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Conclusions</a:t>
          </a:r>
          <a:endParaRPr lang="en-US" sz="1600" kern="1200"/>
        </a:p>
      </dsp:txBody>
      <dsp:txXfrm>
        <a:off x="665648" y="4322809"/>
        <a:ext cx="5600362" cy="5763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B0D17-DCE3-49BA-A6BB-7F3939386F00}">
      <dsp:nvSpPr>
        <dsp:cNvPr id="0" name=""/>
        <dsp:cNvSpPr/>
      </dsp:nvSpPr>
      <dsp:spPr>
        <a:xfrm>
          <a:off x="0" y="0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ADFDE-2C23-46A3-AD91-2356316D5EEE}">
      <dsp:nvSpPr>
        <dsp:cNvPr id="0" name=""/>
        <dsp:cNvSpPr/>
      </dsp:nvSpPr>
      <dsp:spPr>
        <a:xfrm>
          <a:off x="174336" y="130090"/>
          <a:ext cx="316975" cy="316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D08B2-58B5-44DE-A268-6256A0F3634C}">
      <dsp:nvSpPr>
        <dsp:cNvPr id="0" name=""/>
        <dsp:cNvSpPr/>
      </dsp:nvSpPr>
      <dsp:spPr>
        <a:xfrm>
          <a:off x="665648" y="418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418"/>
        <a:ext cx="5600362" cy="576318"/>
      </dsp:txXfrm>
    </dsp:sp>
    <dsp:sp modelId="{E6251F96-665A-482C-8A0F-0F0E64F2808A}">
      <dsp:nvSpPr>
        <dsp:cNvPr id="0" name=""/>
        <dsp:cNvSpPr/>
      </dsp:nvSpPr>
      <dsp:spPr>
        <a:xfrm>
          <a:off x="0" y="720817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95E2B-F4F3-4A38-B6A0-66B1DB632EB5}">
      <dsp:nvSpPr>
        <dsp:cNvPr id="0" name=""/>
        <dsp:cNvSpPr/>
      </dsp:nvSpPr>
      <dsp:spPr>
        <a:xfrm>
          <a:off x="174336" y="850488"/>
          <a:ext cx="316975" cy="316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8AE27-BBBD-44BA-AB77-694D7E84597F}">
      <dsp:nvSpPr>
        <dsp:cNvPr id="0" name=""/>
        <dsp:cNvSpPr/>
      </dsp:nvSpPr>
      <dsp:spPr>
        <a:xfrm>
          <a:off x="665648" y="720817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Methodology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720817"/>
        <a:ext cx="5600362" cy="576318"/>
      </dsp:txXfrm>
    </dsp:sp>
    <dsp:sp modelId="{7789920B-6ABB-4646-A99A-1FCCECA18AA6}">
      <dsp:nvSpPr>
        <dsp:cNvPr id="0" name=""/>
        <dsp:cNvSpPr/>
      </dsp:nvSpPr>
      <dsp:spPr>
        <a:xfrm>
          <a:off x="0" y="1441215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28DBF-867D-4DBA-954B-EF1891A78D03}">
      <dsp:nvSpPr>
        <dsp:cNvPr id="0" name=""/>
        <dsp:cNvSpPr/>
      </dsp:nvSpPr>
      <dsp:spPr>
        <a:xfrm>
          <a:off x="174336" y="1570887"/>
          <a:ext cx="316975" cy="316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CA110-07E3-4D07-9204-852FC92D3A3B}">
      <dsp:nvSpPr>
        <dsp:cNvPr id="0" name=""/>
        <dsp:cNvSpPr/>
      </dsp:nvSpPr>
      <dsp:spPr>
        <a:xfrm>
          <a:off x="665648" y="1441215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Algorithm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1441215"/>
        <a:ext cx="5600362" cy="576318"/>
      </dsp:txXfrm>
    </dsp:sp>
    <dsp:sp modelId="{0B58E886-5586-4858-9D6C-B97087574D1E}">
      <dsp:nvSpPr>
        <dsp:cNvPr id="0" name=""/>
        <dsp:cNvSpPr/>
      </dsp:nvSpPr>
      <dsp:spPr>
        <a:xfrm>
          <a:off x="0" y="2161614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B9052-7202-4E75-8C9B-C5F08A6F6AAA}">
      <dsp:nvSpPr>
        <dsp:cNvPr id="0" name=""/>
        <dsp:cNvSpPr/>
      </dsp:nvSpPr>
      <dsp:spPr>
        <a:xfrm>
          <a:off x="174336" y="2291285"/>
          <a:ext cx="316975" cy="316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7AE64-F2EF-48DD-A33C-C203723AC2AC}">
      <dsp:nvSpPr>
        <dsp:cNvPr id="0" name=""/>
        <dsp:cNvSpPr/>
      </dsp:nvSpPr>
      <dsp:spPr>
        <a:xfrm>
          <a:off x="665648" y="2161614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Results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2161614"/>
        <a:ext cx="5600362" cy="576318"/>
      </dsp:txXfrm>
    </dsp:sp>
    <dsp:sp modelId="{DAD71660-CE92-444F-A022-BF693111FC57}">
      <dsp:nvSpPr>
        <dsp:cNvPr id="0" name=""/>
        <dsp:cNvSpPr/>
      </dsp:nvSpPr>
      <dsp:spPr>
        <a:xfrm>
          <a:off x="0" y="2882012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B72C1-9346-48C2-BC1F-3AAD6EF1C8FA}">
      <dsp:nvSpPr>
        <dsp:cNvPr id="0" name=""/>
        <dsp:cNvSpPr/>
      </dsp:nvSpPr>
      <dsp:spPr>
        <a:xfrm>
          <a:off x="174336" y="3011684"/>
          <a:ext cx="316975" cy="3169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13272-CB2C-4B68-9B4C-07E58CBD6ECC}">
      <dsp:nvSpPr>
        <dsp:cNvPr id="0" name=""/>
        <dsp:cNvSpPr/>
      </dsp:nvSpPr>
      <dsp:spPr>
        <a:xfrm>
          <a:off x="665648" y="2882012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Difficulties encountered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2882012"/>
        <a:ext cx="5600362" cy="576318"/>
      </dsp:txXfrm>
    </dsp:sp>
    <dsp:sp modelId="{A51774F2-3DF8-492C-B638-F519177D4ECF}">
      <dsp:nvSpPr>
        <dsp:cNvPr id="0" name=""/>
        <dsp:cNvSpPr/>
      </dsp:nvSpPr>
      <dsp:spPr>
        <a:xfrm>
          <a:off x="0" y="3602411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58B8A-3653-4AAC-A66E-DDCFD9A76C68}">
      <dsp:nvSpPr>
        <dsp:cNvPr id="0" name=""/>
        <dsp:cNvSpPr/>
      </dsp:nvSpPr>
      <dsp:spPr>
        <a:xfrm>
          <a:off x="174336" y="3732082"/>
          <a:ext cx="316975" cy="3169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5CD26-E470-4DC6-982B-16B068E96DF4}">
      <dsp:nvSpPr>
        <dsp:cNvPr id="0" name=""/>
        <dsp:cNvSpPr/>
      </dsp:nvSpPr>
      <dsp:spPr>
        <a:xfrm>
          <a:off x="665648" y="3602411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Further development</a:t>
          </a:r>
          <a:endParaRPr lang="en-US" sz="1600" kern="1200"/>
        </a:p>
      </dsp:txBody>
      <dsp:txXfrm>
        <a:off x="665648" y="3602411"/>
        <a:ext cx="5600362" cy="576318"/>
      </dsp:txXfrm>
    </dsp:sp>
    <dsp:sp modelId="{C60C259F-0FCC-4487-8715-BBA235B9F380}">
      <dsp:nvSpPr>
        <dsp:cNvPr id="0" name=""/>
        <dsp:cNvSpPr/>
      </dsp:nvSpPr>
      <dsp:spPr>
        <a:xfrm>
          <a:off x="0" y="4322809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974A9-918E-4C03-90C2-DD2B8AAC5AA6}">
      <dsp:nvSpPr>
        <dsp:cNvPr id="0" name=""/>
        <dsp:cNvSpPr/>
      </dsp:nvSpPr>
      <dsp:spPr>
        <a:xfrm>
          <a:off x="174336" y="4452481"/>
          <a:ext cx="316975" cy="3169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DE3DC-9A6A-471B-B0CC-EA72E9927720}">
      <dsp:nvSpPr>
        <dsp:cNvPr id="0" name=""/>
        <dsp:cNvSpPr/>
      </dsp:nvSpPr>
      <dsp:spPr>
        <a:xfrm>
          <a:off x="665648" y="4322809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Conclusions</a:t>
          </a:r>
          <a:endParaRPr lang="en-US" sz="1600" kern="1200"/>
        </a:p>
      </dsp:txBody>
      <dsp:txXfrm>
        <a:off x="665648" y="4322809"/>
        <a:ext cx="5600362" cy="5763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B0D17-DCE3-49BA-A6BB-7F3939386F00}">
      <dsp:nvSpPr>
        <dsp:cNvPr id="0" name=""/>
        <dsp:cNvSpPr/>
      </dsp:nvSpPr>
      <dsp:spPr>
        <a:xfrm>
          <a:off x="0" y="418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ADFDE-2C23-46A3-AD91-2356316D5EEE}">
      <dsp:nvSpPr>
        <dsp:cNvPr id="0" name=""/>
        <dsp:cNvSpPr/>
      </dsp:nvSpPr>
      <dsp:spPr>
        <a:xfrm>
          <a:off x="174336" y="130090"/>
          <a:ext cx="316975" cy="316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D08B2-58B5-44DE-A268-6256A0F3634C}">
      <dsp:nvSpPr>
        <dsp:cNvPr id="0" name=""/>
        <dsp:cNvSpPr/>
      </dsp:nvSpPr>
      <dsp:spPr>
        <a:xfrm>
          <a:off x="665648" y="418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Project goals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418"/>
        <a:ext cx="5600362" cy="576318"/>
      </dsp:txXfrm>
    </dsp:sp>
    <dsp:sp modelId="{E6251F96-665A-482C-8A0F-0F0E64F2808A}">
      <dsp:nvSpPr>
        <dsp:cNvPr id="0" name=""/>
        <dsp:cNvSpPr/>
      </dsp:nvSpPr>
      <dsp:spPr>
        <a:xfrm>
          <a:off x="0" y="720817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95E2B-F4F3-4A38-B6A0-66B1DB632EB5}">
      <dsp:nvSpPr>
        <dsp:cNvPr id="0" name=""/>
        <dsp:cNvSpPr/>
      </dsp:nvSpPr>
      <dsp:spPr>
        <a:xfrm>
          <a:off x="174336" y="850488"/>
          <a:ext cx="316975" cy="316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8AE27-BBBD-44BA-AB77-694D7E84597F}">
      <dsp:nvSpPr>
        <dsp:cNvPr id="0" name=""/>
        <dsp:cNvSpPr/>
      </dsp:nvSpPr>
      <dsp:spPr>
        <a:xfrm>
          <a:off x="665648" y="720817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Methodology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720817"/>
        <a:ext cx="5600362" cy="576318"/>
      </dsp:txXfrm>
    </dsp:sp>
    <dsp:sp modelId="{7789920B-6ABB-4646-A99A-1FCCECA18AA6}">
      <dsp:nvSpPr>
        <dsp:cNvPr id="0" name=""/>
        <dsp:cNvSpPr/>
      </dsp:nvSpPr>
      <dsp:spPr>
        <a:xfrm>
          <a:off x="0" y="1441215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28DBF-867D-4DBA-954B-EF1891A78D03}">
      <dsp:nvSpPr>
        <dsp:cNvPr id="0" name=""/>
        <dsp:cNvSpPr/>
      </dsp:nvSpPr>
      <dsp:spPr>
        <a:xfrm>
          <a:off x="174336" y="1570887"/>
          <a:ext cx="316975" cy="316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CA110-07E3-4D07-9204-852FC92D3A3B}">
      <dsp:nvSpPr>
        <dsp:cNvPr id="0" name=""/>
        <dsp:cNvSpPr/>
      </dsp:nvSpPr>
      <dsp:spPr>
        <a:xfrm>
          <a:off x="665648" y="1441215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Algorithm 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1441215"/>
        <a:ext cx="5600362" cy="576318"/>
      </dsp:txXfrm>
    </dsp:sp>
    <dsp:sp modelId="{0B58E886-5586-4858-9D6C-B97087574D1E}">
      <dsp:nvSpPr>
        <dsp:cNvPr id="0" name=""/>
        <dsp:cNvSpPr/>
      </dsp:nvSpPr>
      <dsp:spPr>
        <a:xfrm>
          <a:off x="0" y="2161614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B9052-7202-4E75-8C9B-C5F08A6F6AAA}">
      <dsp:nvSpPr>
        <dsp:cNvPr id="0" name=""/>
        <dsp:cNvSpPr/>
      </dsp:nvSpPr>
      <dsp:spPr>
        <a:xfrm>
          <a:off x="174336" y="2291285"/>
          <a:ext cx="316975" cy="316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7AE64-F2EF-48DD-A33C-C203723AC2AC}">
      <dsp:nvSpPr>
        <dsp:cNvPr id="0" name=""/>
        <dsp:cNvSpPr/>
      </dsp:nvSpPr>
      <dsp:spPr>
        <a:xfrm>
          <a:off x="665648" y="2161614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Results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2161614"/>
        <a:ext cx="5600362" cy="576318"/>
      </dsp:txXfrm>
    </dsp:sp>
    <dsp:sp modelId="{DAD71660-CE92-444F-A022-BF693111FC57}">
      <dsp:nvSpPr>
        <dsp:cNvPr id="0" name=""/>
        <dsp:cNvSpPr/>
      </dsp:nvSpPr>
      <dsp:spPr>
        <a:xfrm>
          <a:off x="0" y="2882012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B72C1-9346-48C2-BC1F-3AAD6EF1C8FA}">
      <dsp:nvSpPr>
        <dsp:cNvPr id="0" name=""/>
        <dsp:cNvSpPr/>
      </dsp:nvSpPr>
      <dsp:spPr>
        <a:xfrm>
          <a:off x="174336" y="3011684"/>
          <a:ext cx="316975" cy="3169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13272-CB2C-4B68-9B4C-07E58CBD6ECC}">
      <dsp:nvSpPr>
        <dsp:cNvPr id="0" name=""/>
        <dsp:cNvSpPr/>
      </dsp:nvSpPr>
      <dsp:spPr>
        <a:xfrm>
          <a:off x="665648" y="2882012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Difficulties encountered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2882012"/>
        <a:ext cx="5600362" cy="576318"/>
      </dsp:txXfrm>
    </dsp:sp>
    <dsp:sp modelId="{A51774F2-3DF8-492C-B638-F519177D4ECF}">
      <dsp:nvSpPr>
        <dsp:cNvPr id="0" name=""/>
        <dsp:cNvSpPr/>
      </dsp:nvSpPr>
      <dsp:spPr>
        <a:xfrm>
          <a:off x="0" y="3602411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58B8A-3653-4AAC-A66E-DDCFD9A76C68}">
      <dsp:nvSpPr>
        <dsp:cNvPr id="0" name=""/>
        <dsp:cNvSpPr/>
      </dsp:nvSpPr>
      <dsp:spPr>
        <a:xfrm>
          <a:off x="174336" y="3732082"/>
          <a:ext cx="316975" cy="3169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5CD26-E470-4DC6-982B-16B068E96DF4}">
      <dsp:nvSpPr>
        <dsp:cNvPr id="0" name=""/>
        <dsp:cNvSpPr/>
      </dsp:nvSpPr>
      <dsp:spPr>
        <a:xfrm>
          <a:off x="665648" y="3602411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bg1">
                  <a:lumMod val="75000"/>
                  <a:lumOff val="25000"/>
                </a:schemeClr>
              </a:solidFill>
            </a:rPr>
            <a:t>Further development</a:t>
          </a:r>
          <a:endParaRPr lang="en-US" sz="1600" kern="120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665648" y="3602411"/>
        <a:ext cx="5600362" cy="576318"/>
      </dsp:txXfrm>
    </dsp:sp>
    <dsp:sp modelId="{C60C259F-0FCC-4487-8715-BBA235B9F380}">
      <dsp:nvSpPr>
        <dsp:cNvPr id="0" name=""/>
        <dsp:cNvSpPr/>
      </dsp:nvSpPr>
      <dsp:spPr>
        <a:xfrm>
          <a:off x="0" y="4322809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974A9-918E-4C03-90C2-DD2B8AAC5AA6}">
      <dsp:nvSpPr>
        <dsp:cNvPr id="0" name=""/>
        <dsp:cNvSpPr/>
      </dsp:nvSpPr>
      <dsp:spPr>
        <a:xfrm>
          <a:off x="174336" y="4452481"/>
          <a:ext cx="316975" cy="3169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DE3DC-9A6A-471B-B0CC-EA72E9927720}">
      <dsp:nvSpPr>
        <dsp:cNvPr id="0" name=""/>
        <dsp:cNvSpPr/>
      </dsp:nvSpPr>
      <dsp:spPr>
        <a:xfrm>
          <a:off x="665648" y="4322809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Conclusions</a:t>
          </a:r>
          <a:endParaRPr lang="en-US" sz="1600" kern="1200"/>
        </a:p>
      </dsp:txBody>
      <dsp:txXfrm>
        <a:off x="665648" y="4322809"/>
        <a:ext cx="5600362" cy="576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8EDB06-53B3-4938-8BF5-E8C12BB4AED3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8A516-BCE6-45F5-85E4-5DBD55AB8E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8A516-BCE6-45F5-85E4-5DBD55AB8E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3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68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9428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9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86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88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7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4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0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2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3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67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3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65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5" r:id="rId12"/>
    <p:sldLayoutId id="2147483740" r:id="rId13"/>
    <p:sldLayoutId id="2147483741" r:id="rId14"/>
    <p:sldLayoutId id="2147483742" r:id="rId15"/>
    <p:sldLayoutId id="2147483743" r:id="rId16"/>
    <p:sldLayoutId id="2147483744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43.jp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4.png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agua, pequeño, barco, azul&#10;&#10;Descripción generada automáticamente">
            <a:extLst>
              <a:ext uri="{FF2B5EF4-FFF2-40B4-BE49-F238E27FC236}">
                <a16:creationId xmlns:a16="http://schemas.microsoft.com/office/drawing/2014/main" id="{63E70BEA-1C84-4D4C-8BC5-60F220D0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2514599"/>
            <a:ext cx="9440034" cy="1828801"/>
          </a:xfrm>
        </p:spPr>
        <p:txBody>
          <a:bodyPr>
            <a:normAutofit/>
          </a:bodyPr>
          <a:lstStyle/>
          <a:p>
            <a:r>
              <a:rPr lang="es-ES" err="1"/>
              <a:t>Elimination</a:t>
            </a:r>
            <a:r>
              <a:rPr lang="es-ES"/>
              <a:t> of skin </a:t>
            </a:r>
            <a:r>
              <a:rPr lang="es-ES" err="1"/>
              <a:t>stripes</a:t>
            </a:r>
            <a:r>
              <a:rPr lang="es-ES"/>
              <a:t> in </a:t>
            </a:r>
            <a:r>
              <a:rPr lang="es-ES" err="1"/>
              <a:t>underwater</a:t>
            </a:r>
            <a:r>
              <a:rPr lang="es-ES"/>
              <a:t> </a:t>
            </a:r>
            <a:r>
              <a:rPr lang="es-ES" err="1"/>
              <a:t>pictures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4842947"/>
            <a:ext cx="9440034" cy="1049867"/>
          </a:xfrm>
        </p:spPr>
        <p:txBody>
          <a:bodyPr>
            <a:normAutofit/>
          </a:bodyPr>
          <a:lstStyle/>
          <a:p>
            <a:pPr algn="l"/>
            <a:r>
              <a:rPr lang="es-ES"/>
              <a:t>Miguel Jiménez Aparicio</a:t>
            </a:r>
          </a:p>
          <a:p>
            <a:pPr algn="l"/>
            <a:r>
              <a:rPr lang="es-ES"/>
              <a:t>Cristian Gómez Peces												</a:t>
            </a:r>
            <a:r>
              <a:rPr lang="es-ES" err="1"/>
              <a:t>November</a:t>
            </a:r>
            <a:r>
              <a:rPr lang="es-ES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6F122-F0B5-BF4B-932D-F6038A94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err="1"/>
              <a:t>Algorithm</a:t>
            </a:r>
            <a:r>
              <a:rPr lang="es-ES"/>
              <a:t> (II):  </a:t>
            </a:r>
            <a:r>
              <a:rPr lang="es-ES" err="1"/>
              <a:t>Saliency</a:t>
            </a:r>
            <a:r>
              <a:rPr lang="es-ES"/>
              <a:t> </a:t>
            </a:r>
            <a:r>
              <a:rPr lang="es-ES" err="1"/>
              <a:t>with</a:t>
            </a:r>
            <a:r>
              <a:rPr lang="es-ES"/>
              <a:t> </a:t>
            </a:r>
            <a:r>
              <a:rPr lang="es-ES" err="1"/>
              <a:t>binary</a:t>
            </a:r>
            <a:r>
              <a:rPr lang="es-ES"/>
              <a:t> </a:t>
            </a:r>
            <a:r>
              <a:rPr lang="es-ES" err="1"/>
              <a:t>map</a:t>
            </a:r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7B9E092-3EA9-7243-818B-BE528B78E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92" y="1866900"/>
            <a:ext cx="5559975" cy="5559975"/>
          </a:xfrm>
        </p:spPr>
      </p:pic>
    </p:spTree>
    <p:extLst>
      <p:ext uri="{BB962C8B-B14F-4D97-AF65-F5344CB8AC3E}">
        <p14:creationId xmlns:p14="http://schemas.microsoft.com/office/powerpoint/2010/main" val="271137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ECC395-ABF2-5449-83EB-53DCBB39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s-ES" sz="3000"/>
              <a:t>Algorithm (III): 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3EE0724-0681-40C8-817A-AE4057965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6" y="2247153"/>
                <a:ext cx="3358084" cy="3544046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Signaled pixels in binary map are to be removed</a:t>
                </a:r>
              </a:p>
              <a:p>
                <a:r>
                  <a:rPr lang="en-US" sz="1800" dirty="0"/>
                  <a:t>First high-detailed interpolation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4 pix. window</a:t>
                </a:r>
              </a:p>
              <a:p>
                <a:r>
                  <a:rPr lang="en-US" sz="1800" dirty="0"/>
                  <a:t>If not enough information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paint pixels in blue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3EE0724-0681-40C8-817A-AE4057965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2247153"/>
                <a:ext cx="3358084" cy="35440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picture containing animal, coral&#10;&#10;Description automatically generated">
            <a:extLst>
              <a:ext uri="{FF2B5EF4-FFF2-40B4-BE49-F238E27FC236}">
                <a16:creationId xmlns:a16="http://schemas.microsoft.com/office/drawing/2014/main" id="{6D57C2AE-C02A-47E6-818B-AF3F7AEFB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073" y="643466"/>
            <a:ext cx="5147733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5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ECC395-ABF2-5449-83EB-53DCBB397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s-ES" sz="3000"/>
              <a:t>Algorithm (IV):  Inpainting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BF80DD-70BC-4286-94C6-6FCBAFDF6C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6" y="2247153"/>
                <a:ext cx="3358084" cy="3544046"/>
              </a:xfrm>
            </p:spPr>
            <p:txBody>
              <a:bodyPr>
                <a:normAutofit/>
              </a:bodyPr>
              <a:lstStyle/>
              <a:p>
                <a:r>
                  <a:rPr lang="en-US" sz="1800"/>
                  <a:t>Iterative method</a:t>
                </a:r>
              </a:p>
              <a:p>
                <a:r>
                  <a:rPr lang="en-US" sz="1800"/>
                  <a:t>Look for first order pixels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/>
                  <a:t> pixels in blue that have at least one skin – colored neighbor</a:t>
                </a:r>
              </a:p>
              <a:p>
                <a:r>
                  <a:rPr lang="en-US" sz="1800"/>
                  <a:t>Paint first order pixels using neighbor pixels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8BF80DD-70BC-4286-94C6-6FCBAFDF6C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6" y="2247153"/>
                <a:ext cx="3358084" cy="35440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552CF2A3-9362-F044-818D-49EDCCB20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210" y="643465"/>
            <a:ext cx="5130799" cy="51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nimal&#10;&#10;Description automatically generated">
            <a:extLst>
              <a:ext uri="{FF2B5EF4-FFF2-40B4-BE49-F238E27FC236}">
                <a16:creationId xmlns:a16="http://schemas.microsoft.com/office/drawing/2014/main" id="{2D808D30-9D94-4C1E-B7B1-7854B864D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06" y="172503"/>
            <a:ext cx="6512994" cy="651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4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27E16-339F-9049-BF02-D251C894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ES" err="1"/>
              <a:t>Index</a:t>
            </a:r>
            <a:endParaRPr lang="es-E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FBE516B-0AF2-47B3-835F-1E8CDB251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77858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4416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CAF5F-069B-E643-9CEA-C37A93D4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65" y="5250549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Results</a:t>
            </a: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Content Placeholder 4" descr="A person swimming in a pool of water&#10;&#10;Description automatically generated">
            <a:extLst>
              <a:ext uri="{FF2B5EF4-FFF2-40B4-BE49-F238E27FC236}">
                <a16:creationId xmlns:a16="http://schemas.microsoft.com/office/drawing/2014/main" id="{2BC643A2-0032-43CA-AF60-7CF5DC710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7171"/>
          <a:stretch/>
        </p:blipFill>
        <p:spPr>
          <a:xfrm>
            <a:off x="1169349" y="691096"/>
            <a:ext cx="4846217" cy="3529584"/>
          </a:xfrm>
          <a:prstGeom prst="rect">
            <a:avLst/>
          </a:prstGeom>
        </p:spPr>
      </p:pic>
      <p:pic>
        <p:nvPicPr>
          <p:cNvPr id="7" name="Picture 6" descr="A picture containing water, swimming, sport, outdoor&#10;&#10;Description automatically generated">
            <a:extLst>
              <a:ext uri="{FF2B5EF4-FFF2-40B4-BE49-F238E27FC236}">
                <a16:creationId xmlns:a16="http://schemas.microsoft.com/office/drawing/2014/main" id="{0BF49E38-30ED-4853-89FD-4162A413D3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5" r="3" b="23357"/>
          <a:stretch/>
        </p:blipFill>
        <p:spPr>
          <a:xfrm>
            <a:off x="6176435" y="695008"/>
            <a:ext cx="4838260" cy="3525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DACB13-61FE-4B11-AD5A-EFEFECBC2D16}"/>
              </a:ext>
            </a:extLst>
          </p:cNvPr>
          <p:cNvSpPr txBox="1"/>
          <p:nvPr/>
        </p:nvSpPr>
        <p:spPr>
          <a:xfrm>
            <a:off x="3100174" y="454947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5CDE7-4131-4703-B969-C38CF3A3B0E7}"/>
              </a:ext>
            </a:extLst>
          </p:cNvPr>
          <p:cNvSpPr txBox="1"/>
          <p:nvPr/>
        </p:nvSpPr>
        <p:spPr>
          <a:xfrm>
            <a:off x="8241262" y="452728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92D050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08413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CAF5F-069B-E643-9CEA-C37A93D4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447" y="5179933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Results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9" name="Content Placeholder 8" descr="A person swimming in a pool of water&#10;&#10;Description automatically generated">
            <a:extLst>
              <a:ext uri="{FF2B5EF4-FFF2-40B4-BE49-F238E27FC236}">
                <a16:creationId xmlns:a16="http://schemas.microsoft.com/office/drawing/2014/main" id="{3C001A7A-DDEA-4169-82A9-C48D0B07A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2" t="1" r="20427" b="-4"/>
          <a:stretch/>
        </p:blipFill>
        <p:spPr>
          <a:xfrm>
            <a:off x="4504408" y="693375"/>
            <a:ext cx="3182112" cy="3525671"/>
          </a:xfrm>
          <a:prstGeom prst="rect">
            <a:avLst/>
          </a:prstGeom>
        </p:spPr>
      </p:pic>
      <p:pic>
        <p:nvPicPr>
          <p:cNvPr id="6" name="Imagen 5" descr="Imagen que contiene agua, deporte, exterior, alberca&#10;&#10;Descripción generada automáticamente">
            <a:extLst>
              <a:ext uri="{FF2B5EF4-FFF2-40B4-BE49-F238E27FC236}">
                <a16:creationId xmlns:a16="http://schemas.microsoft.com/office/drawing/2014/main" id="{F7B43711-3253-094B-BA15-16C9E5CD8D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3" t="1" r="20046" b="-4"/>
          <a:stretch/>
        </p:blipFill>
        <p:spPr>
          <a:xfrm>
            <a:off x="7828972" y="693375"/>
            <a:ext cx="3182112" cy="3525671"/>
          </a:xfrm>
          <a:prstGeom prst="rect">
            <a:avLst/>
          </a:prstGeom>
        </p:spPr>
      </p:pic>
      <p:pic>
        <p:nvPicPr>
          <p:cNvPr id="10" name="Imagen 9" descr="Imagen que contiene agua, deporte, exterior, alberca&#10;&#10;Descripción generada automáticamente">
            <a:extLst>
              <a:ext uri="{FF2B5EF4-FFF2-40B4-BE49-F238E27FC236}">
                <a16:creationId xmlns:a16="http://schemas.microsoft.com/office/drawing/2014/main" id="{92FC2B9E-9755-4F44-BF28-0DE0DEDA29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3" t="1" r="19835" b="-4"/>
          <a:stretch/>
        </p:blipFill>
        <p:spPr>
          <a:xfrm>
            <a:off x="1179844" y="693375"/>
            <a:ext cx="3182112" cy="3525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DACB13-61FE-4B11-AD5A-EFEFECBC2D16}"/>
              </a:ext>
            </a:extLst>
          </p:cNvPr>
          <p:cNvSpPr txBox="1"/>
          <p:nvPr/>
        </p:nvSpPr>
        <p:spPr>
          <a:xfrm>
            <a:off x="5464259" y="432551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</a:rPr>
              <a:t>MODIFIED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5CDE7-4131-4703-B969-C38CF3A3B0E7}"/>
              </a:ext>
            </a:extLst>
          </p:cNvPr>
          <p:cNvSpPr txBox="1"/>
          <p:nvPr/>
        </p:nvSpPr>
        <p:spPr>
          <a:xfrm>
            <a:off x="9013801" y="438434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92D050"/>
                </a:solidFill>
              </a:rPr>
              <a:t>FIXED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EA7F746-0A86-C248-8FB6-9CB5D11A1EC0}"/>
              </a:ext>
            </a:extLst>
          </p:cNvPr>
          <p:cNvSpPr txBox="1"/>
          <p:nvPr/>
        </p:nvSpPr>
        <p:spPr>
          <a:xfrm>
            <a:off x="2146370" y="435361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493966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27E16-339F-9049-BF02-D251C894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ES" err="1"/>
              <a:t>Index</a:t>
            </a:r>
            <a:endParaRPr lang="es-E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FBE516B-0AF2-47B3-835F-1E8CDB251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88152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9876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CAF5F-069B-E643-9CEA-C37A93D4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624" y="5310467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Difficulties encountered</a:t>
            </a: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pic>
        <p:nvPicPr>
          <p:cNvPr id="5" name="Content Placeholder 4" descr="A person swimming in a pool of water&#10;&#10;Description automatically generated">
            <a:extLst>
              <a:ext uri="{FF2B5EF4-FFF2-40B4-BE49-F238E27FC236}">
                <a16:creationId xmlns:a16="http://schemas.microsoft.com/office/drawing/2014/main" id="{43635B7F-A9E6-4E07-879D-0AC97B20E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72" y="839047"/>
            <a:ext cx="3219450" cy="3219450"/>
          </a:xfrm>
          <a:prstGeom prst="rect">
            <a:avLst/>
          </a:prstGeom>
        </p:spPr>
      </p:pic>
      <p:pic>
        <p:nvPicPr>
          <p:cNvPr id="7" name="Picture 6" descr="A picture containing water, swimming, sport, outdoor&#10;&#10;Description automatically generated">
            <a:extLst>
              <a:ext uri="{FF2B5EF4-FFF2-40B4-BE49-F238E27FC236}">
                <a16:creationId xmlns:a16="http://schemas.microsoft.com/office/drawing/2014/main" id="{C04E348A-4056-437A-87BC-0A58C52B4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75" y="851383"/>
            <a:ext cx="3217333" cy="3217333"/>
          </a:xfrm>
          <a:prstGeom prst="rect">
            <a:avLst/>
          </a:prstGeom>
        </p:spPr>
      </p:pic>
      <p:pic>
        <p:nvPicPr>
          <p:cNvPr id="9" name="Picture 8" descr="A picture containing water, swimming, sport, outdoor&#10;&#10;Description automatically generated">
            <a:extLst>
              <a:ext uri="{FF2B5EF4-FFF2-40B4-BE49-F238E27FC236}">
                <a16:creationId xmlns:a16="http://schemas.microsoft.com/office/drawing/2014/main" id="{7B8A63C5-16DE-44B0-B93F-A14C6A27B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96" y="839047"/>
            <a:ext cx="3219450" cy="3219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062DA-FA20-4306-B875-0D5330C8BC40}"/>
              </a:ext>
            </a:extLst>
          </p:cNvPr>
          <p:cNvSpPr txBox="1"/>
          <p:nvPr/>
        </p:nvSpPr>
        <p:spPr>
          <a:xfrm>
            <a:off x="1249278" y="4514374"/>
            <a:ext cx="268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After 4 px interpolation with mean skin color value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6F8AF-86F5-4FC8-8732-4BCEB91ED769}"/>
              </a:ext>
            </a:extLst>
          </p:cNvPr>
          <p:cNvSpPr txBox="1"/>
          <p:nvPr/>
        </p:nvSpPr>
        <p:spPr>
          <a:xfrm>
            <a:off x="4749922" y="4517204"/>
            <a:ext cx="268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Open CV inpainting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03D89-83DE-4C84-9FD8-21C4F34FF515}"/>
              </a:ext>
            </a:extLst>
          </p:cNvPr>
          <p:cNvSpPr txBox="1"/>
          <p:nvPr/>
        </p:nvSpPr>
        <p:spPr>
          <a:xfrm>
            <a:off x="8250566" y="4511545"/>
            <a:ext cx="268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Before using </a:t>
            </a:r>
            <a:r>
              <a:rPr lang="en-US" err="1"/>
              <a:t>YCbCr</a:t>
            </a:r>
            <a:r>
              <a:rPr lang="en-US"/>
              <a:t> for skin detection </a:t>
            </a:r>
          </a:p>
        </p:txBody>
      </p:sp>
    </p:spTree>
    <p:extLst>
      <p:ext uri="{BB962C8B-B14F-4D97-AF65-F5344CB8AC3E}">
        <p14:creationId xmlns:p14="http://schemas.microsoft.com/office/powerpoint/2010/main" val="3330866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27E16-339F-9049-BF02-D251C894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ES" err="1"/>
              <a:t>Index</a:t>
            </a:r>
            <a:endParaRPr lang="es-E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FBE516B-0AF2-47B3-835F-1E8CDB251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56310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9335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27E16-339F-9049-BF02-D251C894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ES" err="1"/>
              <a:t>Index</a:t>
            </a:r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FBE516B-0AF2-47B3-835F-1E8CDB251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1092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2560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CAF5F-069B-E643-9CEA-C37A93D4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Further development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3FFF2-CA3B-0549-A28D-495151897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/>
              <a:t>Automatic parametric adjustment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Try algorithm with larger and more complex data set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Improve the algorithm in the inpainting phase to avoid the use of out-layers in the interpolation for extra bright areas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Include post-processing image enhancement in areas where the algorithm has little information available for the image inpainting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407551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27E16-339F-9049-BF02-D251C894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ES" err="1"/>
              <a:t>Index</a:t>
            </a:r>
            <a:endParaRPr lang="es-E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FBE516B-0AF2-47B3-835F-1E8CDB251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297505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5091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CAF5F-069B-E643-9CEA-C37A93D4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dirty="0" err="1"/>
              <a:t>Conclusion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3FFF2-CA3B-0549-A28D-495151897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woman picture, the proposed algorithm eliminates the stripes produced on the skin by water refraction </a:t>
            </a:r>
          </a:p>
          <a:p>
            <a:r>
              <a:rPr lang="en-US" dirty="0"/>
              <a:t>In the children picture, the added white stripes are almost completely removed </a:t>
            </a:r>
          </a:p>
          <a:p>
            <a:r>
              <a:rPr lang="en-US" dirty="0"/>
              <a:t>It was necessary to use inpainting as well, not only interpolation, in order to cover </a:t>
            </a:r>
            <a:r>
              <a:rPr lang="en-US"/>
              <a:t>the undesired </a:t>
            </a:r>
            <a:r>
              <a:rPr lang="en-US" dirty="0"/>
              <a:t>areas</a:t>
            </a:r>
          </a:p>
          <a:p>
            <a:r>
              <a:rPr lang="en-US" dirty="0"/>
              <a:t>Changing the image from RGB to </a:t>
            </a:r>
            <a:r>
              <a:rPr lang="en-US" dirty="0" err="1"/>
              <a:t>YCbCr</a:t>
            </a:r>
            <a:r>
              <a:rPr lang="en-US" dirty="0"/>
              <a:t> allows a more accurate skin detection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167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95F050-70BC-434F-80F9-556968161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Questions?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C335474-C72C-A24A-810C-E36A11CFA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4315" y="640772"/>
            <a:ext cx="6197668" cy="557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0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person swimming in a body of water&#10;&#10;Description automatically generated">
            <a:extLst>
              <a:ext uri="{FF2B5EF4-FFF2-40B4-BE49-F238E27FC236}">
                <a16:creationId xmlns:a16="http://schemas.microsoft.com/office/drawing/2014/main" id="{DDF92157-8968-4C0F-AC34-F916D336B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4" y="630088"/>
            <a:ext cx="4955604" cy="330373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787F0A-BD18-5B48-85E6-7C737598D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Project goals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erson swimming in a pool of water&#10;&#10;Description automatically generated">
            <a:extLst>
              <a:ext uri="{FF2B5EF4-FFF2-40B4-BE49-F238E27FC236}">
                <a16:creationId xmlns:a16="http://schemas.microsoft.com/office/drawing/2014/main" id="{9E86F10C-FFB8-421B-B3CC-DE5DE9D6A9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r="-1" b="-1"/>
          <a:stretch/>
        </p:blipFill>
        <p:spPr>
          <a:xfrm>
            <a:off x="6417733" y="643468"/>
            <a:ext cx="4771642" cy="330373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D4D9424-BB2B-4156-97B5-B0D5776B5786}"/>
              </a:ext>
            </a:extLst>
          </p:cNvPr>
          <p:cNvSpPr/>
          <p:nvPr/>
        </p:nvSpPr>
        <p:spPr>
          <a:xfrm rot="1183508">
            <a:off x="3612268" y="1339370"/>
            <a:ext cx="747355" cy="6817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E38277-4C4F-4C41-8B68-BA43D85A33CB}"/>
              </a:ext>
            </a:extLst>
          </p:cNvPr>
          <p:cNvSpPr/>
          <p:nvPr/>
        </p:nvSpPr>
        <p:spPr>
          <a:xfrm rot="5714850">
            <a:off x="2847339" y="1480639"/>
            <a:ext cx="434985" cy="10959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805CF3-42A1-4953-AD04-510461200024}"/>
              </a:ext>
            </a:extLst>
          </p:cNvPr>
          <p:cNvCxnSpPr>
            <a:cxnSpLocks/>
          </p:cNvCxnSpPr>
          <p:nvPr/>
        </p:nvCxnSpPr>
        <p:spPr>
          <a:xfrm>
            <a:off x="3107297" y="1235355"/>
            <a:ext cx="0" cy="3741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D2DD7C-7164-4BD5-ACAD-195318BBE4BE}"/>
              </a:ext>
            </a:extLst>
          </p:cNvPr>
          <p:cNvCxnSpPr>
            <a:cxnSpLocks/>
          </p:cNvCxnSpPr>
          <p:nvPr/>
        </p:nvCxnSpPr>
        <p:spPr>
          <a:xfrm flipH="1" flipV="1">
            <a:off x="4612444" y="1715310"/>
            <a:ext cx="535884" cy="1343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4BA61A8-13F0-4303-B7CD-1B49EA62EB27}"/>
              </a:ext>
            </a:extLst>
          </p:cNvPr>
          <p:cNvSpPr/>
          <p:nvPr/>
        </p:nvSpPr>
        <p:spPr>
          <a:xfrm rot="5120204">
            <a:off x="1592090" y="2334770"/>
            <a:ext cx="477291" cy="6403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EDF51D-EB44-4CA8-9F9A-9C7286D70F26}"/>
              </a:ext>
            </a:extLst>
          </p:cNvPr>
          <p:cNvCxnSpPr>
            <a:cxnSpLocks/>
          </p:cNvCxnSpPr>
          <p:nvPr/>
        </p:nvCxnSpPr>
        <p:spPr>
          <a:xfrm flipV="1">
            <a:off x="1632031" y="2981136"/>
            <a:ext cx="97823" cy="4691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70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27E16-339F-9049-BF02-D251C894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ES" err="1"/>
              <a:t>Index</a:t>
            </a:r>
            <a:endParaRPr lang="es-E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FBE516B-0AF2-47B3-835F-1E8CDB251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116105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708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26D75-C291-7E4F-852D-00293443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28" y="-15963"/>
            <a:ext cx="10353762" cy="1257300"/>
          </a:xfrm>
        </p:spPr>
        <p:txBody>
          <a:bodyPr/>
          <a:lstStyle/>
          <a:p>
            <a:pPr algn="l"/>
            <a:r>
              <a:rPr lang="es-ES" dirty="0" err="1"/>
              <a:t>Methodology</a:t>
            </a:r>
            <a:r>
              <a:rPr lang="es-ES" dirty="0"/>
              <a:t> (I): </a:t>
            </a:r>
            <a:r>
              <a:rPr lang="es-ES" dirty="0" err="1"/>
              <a:t>Dataset</a:t>
            </a:r>
            <a:r>
              <a:rPr lang="es-ES" dirty="0"/>
              <a:t> </a:t>
            </a:r>
            <a:r>
              <a:rPr lang="es-ES" dirty="0" err="1"/>
              <a:t>used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EF77E1-02C6-CE40-AA50-BFEA232E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03" y="5290544"/>
            <a:ext cx="4260089" cy="1257301"/>
          </a:xfrm>
        </p:spPr>
        <p:txBody>
          <a:bodyPr/>
          <a:lstStyle/>
          <a:p>
            <a:pPr marL="36900" indent="0" algn="just">
              <a:buNone/>
            </a:pPr>
            <a:r>
              <a:rPr lang="es-ES" dirty="0" err="1"/>
              <a:t>Fix</a:t>
            </a:r>
            <a:r>
              <a:rPr lang="es-ES" dirty="0"/>
              <a:t> a </a:t>
            </a:r>
            <a:r>
              <a:rPr lang="es-ES" dirty="0" err="1"/>
              <a:t>picture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stripes</a:t>
            </a:r>
            <a:r>
              <a:rPr lang="es-ES" dirty="0"/>
              <a:t> are </a:t>
            </a:r>
            <a:r>
              <a:rPr lang="es-ES" dirty="0" err="1"/>
              <a:t>already</a:t>
            </a:r>
            <a:r>
              <a:rPr lang="es-ES" dirty="0"/>
              <a:t> </a:t>
            </a:r>
            <a:r>
              <a:rPr lang="es-ES" dirty="0" err="1"/>
              <a:t>present</a:t>
            </a:r>
            <a:r>
              <a:rPr lang="es-ES" dirty="0"/>
              <a:t>. Use </a:t>
            </a:r>
            <a:r>
              <a:rPr lang="es-ES" dirty="0" err="1"/>
              <a:t>subjective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</a:t>
            </a:r>
            <a:r>
              <a:rPr lang="es-ES" dirty="0" err="1"/>
              <a:t>assesment</a:t>
            </a:r>
            <a:r>
              <a:rPr lang="es-ES" dirty="0"/>
              <a:t> to determine </a:t>
            </a:r>
            <a:r>
              <a:rPr lang="es-ES" dirty="0" err="1"/>
              <a:t>quality</a:t>
            </a:r>
            <a:r>
              <a:rPr lang="es-ES" dirty="0"/>
              <a:t>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5D55F84-105D-41C6-A452-CDD0B1985A6C}"/>
              </a:ext>
            </a:extLst>
          </p:cNvPr>
          <p:cNvSpPr txBox="1">
            <a:spLocks/>
          </p:cNvSpPr>
          <p:nvPr/>
        </p:nvSpPr>
        <p:spPr>
          <a:xfrm>
            <a:off x="5949281" y="5290544"/>
            <a:ext cx="5184809" cy="37376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just">
              <a:buNone/>
            </a:pPr>
            <a:r>
              <a:rPr lang="es-ES" dirty="0" err="1"/>
              <a:t>Edit</a:t>
            </a:r>
            <a:r>
              <a:rPr lang="es-ES" dirty="0"/>
              <a:t> a </a:t>
            </a:r>
            <a:r>
              <a:rPr lang="es-ES" dirty="0" err="1"/>
              <a:t>picture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stripes</a:t>
            </a:r>
            <a:r>
              <a:rPr lang="es-ES" dirty="0"/>
              <a:t>, </a:t>
            </a:r>
            <a:r>
              <a:rPr lang="es-ES" dirty="0" err="1"/>
              <a:t>apply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and compare </a:t>
            </a:r>
            <a:r>
              <a:rPr lang="es-ES" dirty="0" err="1"/>
              <a:t>with</a:t>
            </a:r>
            <a:r>
              <a:rPr lang="es-ES" dirty="0"/>
              <a:t> original. Use </a:t>
            </a:r>
            <a:r>
              <a:rPr lang="es-ES" dirty="0" err="1"/>
              <a:t>both</a:t>
            </a:r>
            <a:r>
              <a:rPr lang="es-ES" dirty="0"/>
              <a:t> subjetive and </a:t>
            </a:r>
            <a:r>
              <a:rPr lang="es-ES" dirty="0" err="1"/>
              <a:t>objective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</a:t>
            </a:r>
            <a:r>
              <a:rPr lang="es-ES" dirty="0" err="1"/>
              <a:t>assesment</a:t>
            </a:r>
            <a:r>
              <a:rPr lang="es-ES" dirty="0"/>
              <a:t>. </a:t>
            </a:r>
          </a:p>
        </p:txBody>
      </p:sp>
      <p:pic>
        <p:nvPicPr>
          <p:cNvPr id="6" name="Picture 5" descr="A person swimming in a pool of water&#10;&#10;Description automatically generated">
            <a:extLst>
              <a:ext uri="{FF2B5EF4-FFF2-40B4-BE49-F238E27FC236}">
                <a16:creationId xmlns:a16="http://schemas.microsoft.com/office/drawing/2014/main" id="{87554E6A-5257-4FBE-B536-CC8CDFC8E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54" y="1987375"/>
            <a:ext cx="3303169" cy="3303169"/>
          </a:xfrm>
          <a:prstGeom prst="rect">
            <a:avLst/>
          </a:prstGeom>
        </p:spPr>
      </p:pic>
      <p:pic>
        <p:nvPicPr>
          <p:cNvPr id="8" name="Picture 7" descr="A person swimming in a pool of water&#10;&#10;Description automatically generated">
            <a:extLst>
              <a:ext uri="{FF2B5EF4-FFF2-40B4-BE49-F238E27FC236}">
                <a16:creationId xmlns:a16="http://schemas.microsoft.com/office/drawing/2014/main" id="{E8008D5B-54F5-4AC3-AFCD-E76BA7ED4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32" y="1987375"/>
            <a:ext cx="4696929" cy="3117789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D67C109-6A6C-D24D-AA5D-DDB829C9FA8D}"/>
              </a:ext>
            </a:extLst>
          </p:cNvPr>
          <p:cNvSpPr txBox="1">
            <a:spLocks/>
          </p:cNvSpPr>
          <p:nvPr/>
        </p:nvSpPr>
        <p:spPr>
          <a:xfrm>
            <a:off x="905867" y="1241337"/>
            <a:ext cx="813417" cy="12573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just">
              <a:buFont typeface="Wingdings 2" charset="2"/>
              <a:buNone/>
            </a:pPr>
            <a:r>
              <a:rPr lang="es-ES" sz="4400" dirty="0">
                <a:latin typeface="Cambria" panose="02040503050406030204" pitchFamily="18" charset="0"/>
                <a:cs typeface="Arial" panose="020B0604020202020204" pitchFamily="34" charset="0"/>
              </a:rPr>
              <a:t>1.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978C74A9-1D86-7B4A-AF8B-A5944A05C526}"/>
              </a:ext>
            </a:extLst>
          </p:cNvPr>
          <p:cNvSpPr txBox="1">
            <a:spLocks/>
          </p:cNvSpPr>
          <p:nvPr/>
        </p:nvSpPr>
        <p:spPr>
          <a:xfrm>
            <a:off x="5949281" y="1266035"/>
            <a:ext cx="813417" cy="12573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just">
              <a:buFont typeface="Wingdings 2" charset="2"/>
              <a:buNone/>
            </a:pPr>
            <a:r>
              <a:rPr lang="es-ES" sz="4400" dirty="0">
                <a:latin typeface="Cambria" panose="02040503050406030204" pitchFamily="18" charset="0"/>
                <a:cs typeface="Arial" panose="020B0604020202020204" pitchFamily="34" charset="0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90749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26D75-C291-7E4F-852D-00293443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68" y="71708"/>
            <a:ext cx="10353762" cy="1257300"/>
          </a:xfrm>
        </p:spPr>
        <p:txBody>
          <a:bodyPr/>
          <a:lstStyle/>
          <a:p>
            <a:pPr algn="l"/>
            <a:r>
              <a:rPr lang="es-ES" err="1"/>
              <a:t>Methodology</a:t>
            </a:r>
            <a:r>
              <a:rPr lang="es-ES"/>
              <a:t> (II): </a:t>
            </a:r>
            <a:r>
              <a:rPr lang="es-ES" err="1"/>
              <a:t>Cronology</a:t>
            </a:r>
            <a:endParaRPr lang="es-ES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799CF94-29AB-F148-B7C7-00AD9175A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008"/>
            <a:ext cx="12238599" cy="5814937"/>
          </a:xfrm>
        </p:spPr>
      </p:pic>
    </p:spTree>
    <p:extLst>
      <p:ext uri="{BB962C8B-B14F-4D97-AF65-F5344CB8AC3E}">
        <p14:creationId xmlns:p14="http://schemas.microsoft.com/office/powerpoint/2010/main" val="294128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27E16-339F-9049-BF02-D251C894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ES" err="1"/>
              <a:t>Index</a:t>
            </a:r>
            <a:endParaRPr lang="es-E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FBE516B-0AF2-47B3-835F-1E8CDB251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14652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327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CAF5F-069B-E643-9CEA-C37A93D4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20147"/>
            <a:ext cx="10353762" cy="1257300"/>
          </a:xfrm>
        </p:spPr>
        <p:txBody>
          <a:bodyPr/>
          <a:lstStyle/>
          <a:p>
            <a:pPr algn="l"/>
            <a:r>
              <a:rPr lang="es-ES"/>
              <a:t>Block </a:t>
            </a:r>
            <a:r>
              <a:rPr lang="es-ES" err="1"/>
              <a:t>diagram</a:t>
            </a:r>
            <a:endParaRPr lang="es-ES"/>
          </a:p>
        </p:txBody>
      </p:sp>
      <p:pic>
        <p:nvPicPr>
          <p:cNvPr id="9" name="Marcador de contenido 8" descr="Imagen que contiene negro&#10;&#10;Descripción generada automáticamente">
            <a:extLst>
              <a:ext uri="{FF2B5EF4-FFF2-40B4-BE49-F238E27FC236}">
                <a16:creationId xmlns:a16="http://schemas.microsoft.com/office/drawing/2014/main" id="{B72CD2F2-6F7D-E042-8774-D96857AAD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4" y="2093618"/>
            <a:ext cx="12192000" cy="4764382"/>
          </a:xfrm>
        </p:spPr>
      </p:pic>
    </p:spTree>
    <p:extLst>
      <p:ext uri="{BB962C8B-B14F-4D97-AF65-F5344CB8AC3E}">
        <p14:creationId xmlns:p14="http://schemas.microsoft.com/office/powerpoint/2010/main" val="28049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BA3C0-C577-FC43-8DE4-493FE2DB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err="1"/>
              <a:t>Algorithm</a:t>
            </a:r>
            <a:r>
              <a:rPr lang="es-ES"/>
              <a:t> (I):  </a:t>
            </a:r>
            <a:r>
              <a:rPr lang="es-ES" err="1"/>
              <a:t>Dataset</a:t>
            </a:r>
            <a:r>
              <a:rPr lang="es-ES"/>
              <a:t> </a:t>
            </a:r>
            <a:r>
              <a:rPr lang="es-ES" err="1"/>
              <a:t>preparation</a:t>
            </a:r>
            <a:endParaRPr lang="es-ES"/>
          </a:p>
        </p:txBody>
      </p:sp>
      <p:pic>
        <p:nvPicPr>
          <p:cNvPr id="11" name="Marcador de contenido 10" descr="Imagen que contiene agua, exterior, natación, deportes acuáticos&#10;&#10;Descripción generada automáticamente">
            <a:extLst>
              <a:ext uri="{FF2B5EF4-FFF2-40B4-BE49-F238E27FC236}">
                <a16:creationId xmlns:a16="http://schemas.microsoft.com/office/drawing/2014/main" id="{04D89DB6-36A2-F348-9CFA-6D40D2810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9" y="2704518"/>
            <a:ext cx="2375224" cy="2375224"/>
          </a:xfr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4926545-E41B-294B-99DC-BEB707D02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807" y="2610588"/>
            <a:ext cx="2563084" cy="2563084"/>
          </a:xfrm>
          <a:prstGeom prst="rect">
            <a:avLst/>
          </a:prstGeo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CC37DFB-25B8-994F-B9DD-2FF3D68CF65F}"/>
              </a:ext>
            </a:extLst>
          </p:cNvPr>
          <p:cNvCxnSpPr>
            <a:cxnSpLocks/>
          </p:cNvCxnSpPr>
          <p:nvPr/>
        </p:nvCxnSpPr>
        <p:spPr>
          <a:xfrm>
            <a:off x="2967135" y="3892130"/>
            <a:ext cx="5915608" cy="0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E244E5-22EE-4F65-A66A-D6E8C594C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570" y="4251091"/>
            <a:ext cx="4843619" cy="166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9841C5-252A-42F3-9AD2-71293EECB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570" y="1866900"/>
            <a:ext cx="4843619" cy="16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52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412C24"/>
      </a:dk2>
      <a:lt2>
        <a:srgbClr val="E5E2E8"/>
      </a:lt2>
      <a:accent1>
        <a:srgbClr val="77AF45"/>
      </a:accent1>
      <a:accent2>
        <a:srgbClr val="9CA838"/>
      </a:accent2>
      <a:accent3>
        <a:srgbClr val="BF9C4B"/>
      </a:accent3>
      <a:accent4>
        <a:srgbClr val="B15C3B"/>
      </a:accent4>
      <a:accent5>
        <a:srgbClr val="C34D5D"/>
      </a:accent5>
      <a:accent6>
        <a:srgbClr val="B13B7D"/>
      </a:accent6>
      <a:hlink>
        <a:srgbClr val="C65955"/>
      </a:hlink>
      <a:folHlink>
        <a:srgbClr val="7F7F7F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Macintosh PowerPoint</Application>
  <PresentationFormat>Panorámica</PresentationFormat>
  <Paragraphs>101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Calibri</vt:lpstr>
      <vt:lpstr>Cambria</vt:lpstr>
      <vt:lpstr>Cambria Math</vt:lpstr>
      <vt:lpstr>Gill Sans MT</vt:lpstr>
      <vt:lpstr>Wingdings 2</vt:lpstr>
      <vt:lpstr>SlateVTI</vt:lpstr>
      <vt:lpstr>Elimination of skin stripes in underwater pictures</vt:lpstr>
      <vt:lpstr>Index</vt:lpstr>
      <vt:lpstr>Project goals</vt:lpstr>
      <vt:lpstr>Index</vt:lpstr>
      <vt:lpstr>Methodology (I): Dataset used</vt:lpstr>
      <vt:lpstr>Methodology (II): Cronology</vt:lpstr>
      <vt:lpstr>Index</vt:lpstr>
      <vt:lpstr>Block diagram</vt:lpstr>
      <vt:lpstr>Algorithm (I):  Dataset preparation</vt:lpstr>
      <vt:lpstr>Algorithm (II):  Saliency with binary map</vt:lpstr>
      <vt:lpstr>Algorithm (III):  Interpolation</vt:lpstr>
      <vt:lpstr>Algorithm (IV):  Inpainting</vt:lpstr>
      <vt:lpstr>Presentación de PowerPoint</vt:lpstr>
      <vt:lpstr>Index</vt:lpstr>
      <vt:lpstr>Results</vt:lpstr>
      <vt:lpstr>Results</vt:lpstr>
      <vt:lpstr>Index</vt:lpstr>
      <vt:lpstr>Difficulties encountered</vt:lpstr>
      <vt:lpstr>Index</vt:lpstr>
      <vt:lpstr>Further development</vt:lpstr>
      <vt:lpstr>Index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Elimination of skin stripes in underwater pictures</dc:title>
  <dc:creator>Cristian Gómez Peces</dc:creator>
  <cp:lastModifiedBy>Cristian Gómez Peces</cp:lastModifiedBy>
  <cp:revision>1</cp:revision>
  <dcterms:created xsi:type="dcterms:W3CDTF">2019-11-20T11:22:59Z</dcterms:created>
  <dcterms:modified xsi:type="dcterms:W3CDTF">2019-11-21T09:12:51Z</dcterms:modified>
</cp:coreProperties>
</file>